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705" r:id="rId6"/>
    <p:sldMasterId id="2147483938" r:id="rId7"/>
  </p:sldMasterIdLst>
  <p:notesMasterIdLst>
    <p:notesMasterId r:id="rId13"/>
  </p:notesMasterIdLst>
  <p:handoutMasterIdLst>
    <p:handoutMasterId r:id="rId14"/>
  </p:handoutMasterIdLst>
  <p:sldIdLst>
    <p:sldId id="270" r:id="rId8"/>
    <p:sldId id="298" r:id="rId9"/>
    <p:sldId id="315" r:id="rId10"/>
    <p:sldId id="320" r:id="rId11"/>
    <p:sldId id="321" r:id="rId12"/>
  </p:sldIdLst>
  <p:sldSz cx="9144000" cy="6858000" type="screen4x3"/>
  <p:notesSz cx="6797675" cy="99282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rednji slog 2 – poudarek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Brez sloga, mreža tabel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4660"/>
  </p:normalViewPr>
  <p:slideViewPr>
    <p:cSldViewPr snapToObjects="1">
      <p:cViewPr>
        <p:scale>
          <a:sx n="120" d="100"/>
          <a:sy n="120" d="100"/>
        </p:scale>
        <p:origin x="-15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2029E9-0D04-4EAE-ACED-8D5509D20552}" type="datetimeFigureOut">
              <a:rPr lang="sl-SI"/>
              <a:pPr>
                <a:defRPr/>
              </a:pPr>
              <a:t>18.11.2018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184BE4-B28A-4024-B593-2A54D59C929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75528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D276C2B-C881-4307-B389-97AD468D5AA3}" type="datetimeFigureOut">
              <a:rPr lang="sl-SI"/>
              <a:pPr>
                <a:defRPr/>
              </a:pPr>
              <a:t>18.11.2018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78DA653-794D-4928-BCEF-CFC591B21B4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20907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8DA653-794D-4928-BCEF-CFC591B21B4E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4055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8DA653-794D-4928-BCEF-CFC591B21B4E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4055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C89A4-9758-4FF0-AEF8-6DD5E4129EB7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7348912B-BE98-480E-870E-9732CF9FA3D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21094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BBD68-6362-4A79-83BD-14BCD82BDD58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5CDEC076-AF16-47B0-8AAA-9AD398F883D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5978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6EF27-70F4-4396-B914-938B5F573D50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553B19F9-1D89-4CF8-BA49-C0A479F2D3E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252002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AA23F03-2558-4376-B3EB-9C58E72D7B34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D6B8F1-1147-4463-B151-9FCDD1E7EBF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23539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0675E61-4277-4398-B2FB-50B82689AE2E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192905A-91D4-4B6F-9828-583BCC20371F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336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6FC48FA-C3F3-417A-83A6-1D1180796805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9D41E19-1502-4145-A523-D317F997440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24949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E33A5A3-81F6-4E9F-8AAF-7CD2A273AEA1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D51449A-BC81-45BC-A0FE-DA12D01E80F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30864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AA90CD5-D7BD-420F-8907-685195E4A1DA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ACE1CB2-477D-48CA-A420-02CE4988D470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31484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F423CE7-D161-4FCA-B8B4-0D0C091B190B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BB2CF6-94F1-47A8-8203-6E6F7E5F336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5351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A451433-3A9E-4F5C-8B15-CAAA6E3CCF1D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6D38B46-EFFF-4D38-BD57-7BCD45050DB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906073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2860214-D247-4B7C-B901-3AD83CF210E1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B029725-048A-408B-804E-00BD7F388B2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9353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A85BA-9EC0-465E-98DB-C24860A97EA9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81EA8406-2231-4775-B56E-8E610B7E3BDD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68636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C0E0101-583B-4E16-8E25-D1078A294F44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2C04F8F-8A5F-4356-9A86-8972D2E99C64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15342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9FFB32-B009-4795-9D90-39247E02F5C8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24C08D-A951-4570-95BC-8786B53C68A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08745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698B490-0ABB-49DC-9EC9-5E7A6ABBB2A0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F5828E8-5070-4EB5-B6A4-E5321038605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10519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4BD900-A369-425E-BE3C-6F811ED97898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85657C-D39A-48F4-9E45-65C81C874F63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265252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8BE832A-B513-4F82-8339-62A05D3EE151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5D31D95-BE92-415B-B455-E110BF968D6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647072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F766110-FC14-4DC3-B720-C822D7A08E88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566F887-7DC0-4A33-9AE1-68A4653F8E4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894206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080145-C7CF-49B6-AA80-388BEB67BDA4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4BB170-9E75-4FF3-8BA9-C1C94820BDC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602566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74053F-98FA-415C-AE0B-F986DC9686A2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994780A-23D4-46DD-B27B-B9FA1D02C23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97033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8652AE2-0713-461F-9F31-DEF3FF4C685F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995190F-3CDB-4A1B-8E5A-96F68E8E586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63319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7F62E8-350A-4761-B1C6-94721A9FCD65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B63BC7A-985A-45E2-BEA3-C52D9D3CF1B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21339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8379A-6911-49C2-BC62-328A1474A420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301D554F-D756-4D01-A29C-B5A9B40B2B2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75123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9F7A5B7-8504-4835-BAB9-B262E1B98121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1731FA9-B269-488E-AEA5-1F03BB3BD38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133149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8E2F4D2-6F72-42E6-8FCE-702467637D66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1997CC4-26D0-49D2-9A91-CC10A0282F60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419597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B413E70-62D5-479C-A90B-916BACD0E0D5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5D3D40-E672-492A-9CA0-6F53BD98BC1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8668982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6C87B44-5208-4740-AD9D-88C2479DCE32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D12F9F-39FD-454C-A810-52F64B79D8D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821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9F00B-32BE-4518-80FE-34D6352A436C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50DA338D-38A7-4EBE-A302-201C794D578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29239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2FC98-DC82-4D81-9D39-2F68F3354EF1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2D9762FC-3FF3-4111-8D2C-95DBEA718A0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0134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D9891-4F4B-45A1-A553-AAE7A32C879D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D1E1930C-2069-4281-A46C-D82A163F972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291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0E1CA-0E4A-4EAA-9322-952209485DC9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460E711-DD74-4B20-BD38-13F14975739C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9789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2DE04-483E-46AE-B977-F7E6944B213B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7D6ADBCF-7AB6-491C-942A-BAD1449F3A4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806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D5E29-6BEC-4E0A-B8BC-E096DD93B46E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5E134FE-66FC-4237-9CF2-365E78AA314D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99238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B027F1A9-32B6-4F9B-BF49-EB1444BACB64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097D824C-AC38-4487-B9E9-7783B4233F1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20" r:id="rId1"/>
    <p:sldLayoutId id="2147485921" r:id="rId2"/>
    <p:sldLayoutId id="2147485922" r:id="rId3"/>
    <p:sldLayoutId id="2147485923" r:id="rId4"/>
    <p:sldLayoutId id="2147485924" r:id="rId5"/>
    <p:sldLayoutId id="2147485925" r:id="rId6"/>
    <p:sldLayoutId id="2147485926" r:id="rId7"/>
    <p:sldLayoutId id="2147485927" r:id="rId8"/>
    <p:sldLayoutId id="2147485928" r:id="rId9"/>
    <p:sldLayoutId id="2147485929" r:id="rId10"/>
    <p:sldLayoutId id="214748593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E9FCDD4C-E8B1-430F-AFF5-E230B0E4B12B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53E369B9-C332-4F36-884F-AAB9F37DD74C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31" r:id="rId1"/>
    <p:sldLayoutId id="2147485932" r:id="rId2"/>
    <p:sldLayoutId id="2147485933" r:id="rId3"/>
    <p:sldLayoutId id="2147485934" r:id="rId4"/>
    <p:sldLayoutId id="2147485935" r:id="rId5"/>
    <p:sldLayoutId id="2147485936" r:id="rId6"/>
    <p:sldLayoutId id="2147485937" r:id="rId7"/>
    <p:sldLayoutId id="2147485938" r:id="rId8"/>
    <p:sldLayoutId id="2147485939" r:id="rId9"/>
    <p:sldLayoutId id="2147485940" r:id="rId10"/>
    <p:sldLayoutId id="214748594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E3163D6B-8D44-4474-B160-B6B7A928C776}" type="datetime1">
              <a:rPr lang="en-US" altLang="sl-SI"/>
              <a:pPr>
                <a:defRPr/>
              </a:pPr>
              <a:t>11/18/2018</a:t>
            </a:fld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EC6C0BEF-FBB2-4F26-95C9-C05AEA84374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42" r:id="rId1"/>
    <p:sldLayoutId id="2147485943" r:id="rId2"/>
    <p:sldLayoutId id="2147485944" r:id="rId3"/>
    <p:sldLayoutId id="2147485945" r:id="rId4"/>
    <p:sldLayoutId id="2147485946" r:id="rId5"/>
    <p:sldLayoutId id="2147485947" r:id="rId6"/>
    <p:sldLayoutId id="2147485948" r:id="rId7"/>
    <p:sldLayoutId id="2147485949" r:id="rId8"/>
    <p:sldLayoutId id="2147485950" r:id="rId9"/>
    <p:sldLayoutId id="2147485951" r:id="rId10"/>
    <p:sldLayoutId id="214748595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2"/>
          <p:cNvSpPr>
            <a:spLocks noGrp="1"/>
          </p:cNvSpPr>
          <p:nvPr>
            <p:ph type="ctrTitle"/>
          </p:nvPr>
        </p:nvSpPr>
        <p:spPr>
          <a:xfrm>
            <a:off x="251520" y="3199040"/>
            <a:ext cx="8640960" cy="2363559"/>
          </a:xfrm>
        </p:spPr>
        <p:txBody>
          <a:bodyPr anchor="t"/>
          <a:lstStyle/>
          <a:p>
            <a:pPr algn="l" eaLnBrk="1" hangingPunct="1"/>
            <a:r>
              <a:rPr lang="sl-SI" altLang="sl-SI" sz="36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Razbremenitev distribucijskega dela omrežja s pomočjo aktivnega odjemalca </a:t>
            </a:r>
            <a:endParaRPr lang="sl-SI" altLang="sl-SI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Pravokotnik 2"/>
          <p:cNvSpPr/>
          <p:nvPr/>
        </p:nvSpPr>
        <p:spPr>
          <a:xfrm>
            <a:off x="3131840" y="5805264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altLang="sl-SI" dirty="0">
                <a:solidFill>
                  <a:schemeClr val="bg1"/>
                </a:solidFill>
                <a:cs typeface="Arial" charset="0"/>
              </a:rPr>
              <a:t>Faza: Prijava projekta</a:t>
            </a:r>
            <a:endParaRPr lang="sl-SI" dirty="0"/>
          </a:p>
        </p:txBody>
      </p:sp>
      <p:sp>
        <p:nvSpPr>
          <p:cNvPr id="4" name="Pravokotnik 3"/>
          <p:cNvSpPr/>
          <p:nvPr/>
        </p:nvSpPr>
        <p:spPr>
          <a:xfrm>
            <a:off x="246002" y="1844824"/>
            <a:ext cx="864647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altLang="sl-SI" i="1" dirty="0">
                <a:solidFill>
                  <a:schemeClr val="bg1"/>
                </a:solidFill>
                <a:cs typeface="Arial" charset="0"/>
              </a:rPr>
              <a:t>Raziskave in </a:t>
            </a:r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inovacije – </a:t>
            </a:r>
          </a:p>
          <a:p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Akt o metodologiji za določitev </a:t>
            </a:r>
            <a:r>
              <a:rPr lang="sl-SI" altLang="sl-SI" i="1" dirty="0" err="1" smtClean="0">
                <a:solidFill>
                  <a:schemeClr val="bg1"/>
                </a:solidFill>
                <a:cs typeface="Arial" charset="0"/>
              </a:rPr>
              <a:t>regulativnega</a:t>
            </a:r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 okvira in metodologiji za obračunavanje </a:t>
            </a:r>
            <a:r>
              <a:rPr lang="sl-SI" altLang="sl-SI" i="1" dirty="0" err="1" smtClean="0">
                <a:solidFill>
                  <a:schemeClr val="bg1"/>
                </a:solidFill>
                <a:cs typeface="Arial" charset="0"/>
              </a:rPr>
              <a:t>omrežnine</a:t>
            </a:r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 za </a:t>
            </a:r>
            <a:r>
              <a:rPr lang="sl-SI" altLang="sl-SI" i="1" dirty="0" err="1" smtClean="0">
                <a:solidFill>
                  <a:schemeClr val="bg1"/>
                </a:solidFill>
                <a:cs typeface="Arial" charset="0"/>
              </a:rPr>
              <a:t>elektrooperaterje</a:t>
            </a:r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 za </a:t>
            </a:r>
            <a:r>
              <a:rPr lang="sl-SI" altLang="sl-SI" i="1" dirty="0" err="1" smtClean="0">
                <a:solidFill>
                  <a:schemeClr val="bg1"/>
                </a:solidFill>
                <a:cs typeface="Arial" charset="0"/>
              </a:rPr>
              <a:t>regulatorno</a:t>
            </a:r>
            <a:r>
              <a:rPr lang="sl-SI" altLang="sl-SI" i="1" dirty="0" smtClean="0">
                <a:solidFill>
                  <a:schemeClr val="bg1"/>
                </a:solidFill>
                <a:cs typeface="Arial" charset="0"/>
              </a:rPr>
              <a:t> </a:t>
            </a:r>
            <a:r>
              <a:rPr lang="sl-SI" altLang="sl-SI" i="1" dirty="0">
                <a:solidFill>
                  <a:schemeClr val="bg1"/>
                </a:solidFill>
                <a:cs typeface="Arial" charset="0"/>
              </a:rPr>
              <a:t>obdobje 2019 - 2021</a:t>
            </a:r>
            <a:r>
              <a:rPr lang="sl-SI" altLang="sl-SI" sz="2800" i="1" dirty="0">
                <a:solidFill>
                  <a:schemeClr val="bg1"/>
                </a:solidFill>
                <a:cs typeface="Arial" charset="0"/>
              </a:rPr>
              <a:t/>
            </a:r>
            <a:br>
              <a:rPr lang="sl-SI" altLang="sl-SI" sz="2800" i="1" dirty="0">
                <a:solidFill>
                  <a:schemeClr val="bg1"/>
                </a:solidFill>
                <a:cs typeface="Arial" charset="0"/>
              </a:rPr>
            </a:br>
            <a:endParaRPr lang="sl-SI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3811"/>
              </p:ext>
            </p:extLst>
          </p:nvPr>
        </p:nvGraphicFramePr>
        <p:xfrm>
          <a:off x="252930" y="1916832"/>
          <a:ext cx="8495534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4494"/>
                <a:gridCol w="5341040"/>
              </a:tblGrid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Naslov</a:t>
                      </a:r>
                      <a:r>
                        <a:rPr lang="sl-SI" baseline="0" dirty="0" smtClean="0"/>
                        <a:t> projekta: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Razbremenitev distribucijskega dela omrežja s pomočjo aktivnega odjemalca 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Datum</a:t>
                      </a:r>
                      <a:r>
                        <a:rPr lang="sl-SI" baseline="0" dirty="0" smtClean="0"/>
                        <a:t> prijave: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Avgust 2018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Faza projekta: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Prijava na Agencijo za energijo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Partnerji: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Vloga: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Elektro Ljubljana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Vodilni partner, pilotna</a:t>
                      </a:r>
                      <a:r>
                        <a:rPr lang="sl-SI" baseline="0" dirty="0" smtClean="0"/>
                        <a:t> uvedba več tarif na delu omrežja EL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GEN-I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Podporni</a:t>
                      </a:r>
                      <a:r>
                        <a:rPr lang="sl-SI" baseline="0" dirty="0" smtClean="0"/>
                        <a:t> partner, komunikacija z uporabniki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Okvirni roki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Predviden</a:t>
                      </a:r>
                      <a:r>
                        <a:rPr lang="sl-SI" baseline="0" dirty="0" smtClean="0"/>
                        <a:t> začetek projekta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aseline="0" dirty="0" smtClean="0"/>
                        <a:t>1.10.2018 </a:t>
                      </a:r>
                      <a:r>
                        <a:rPr lang="sl-SI" i="1" baseline="0" dirty="0" smtClean="0"/>
                        <a:t>(se še ni aktivno pričel)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/>
                        <a:t>Trajanje projekta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i="0" baseline="0" dirty="0" smtClean="0"/>
                        <a:t>2 leti in 2 meseca </a:t>
                      </a:r>
                      <a:r>
                        <a:rPr lang="sl-SI" i="1" baseline="0" dirty="0" smtClean="0"/>
                        <a:t>(predviden zaključek 31.12.2020)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dirty="0" smtClean="0"/>
              <a:t>O projektu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2"/>
          <p:cNvSpPr txBox="1">
            <a:spLocks/>
          </p:cNvSpPr>
          <p:nvPr/>
        </p:nvSpPr>
        <p:spPr bwMode="auto">
          <a:xfrm>
            <a:off x="395288" y="2133600"/>
            <a:ext cx="770572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na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omejenem obsegu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uporabnikov,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pilotno izvesti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obračunavanje </a:t>
            </a:r>
            <a:r>
              <a:rPr lang="sl-SI" altLang="sl-SI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omrežnine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po več tarifah, skladno s 135. členom Akta </a:t>
            </a:r>
            <a:endParaRPr lang="sl-SI" altLang="sl-SI" sz="16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V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okviru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pilotnega projekta dodatno izvesti merjenje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osnovnih in izvedenih veličin električne energije v izbranih TP, z namenom analiziranja vpliva več tarif na obratovanje omrežja- napetostne razmere na SN.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Cilj 1: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Preveriti vpliv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na napetostne razmere in pretoke moči SN strani s pomočjo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aktivnih uporabnikov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na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NN in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analizo obratovanja omrežja.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Cilj 2: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Izboljšanje kazalcev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kakovosti oskrbe (zanesljivost, število prekinitev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Cilj 3: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Z upravljanjem pretokov moči prispevek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k zamiku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potrebnih </a:t>
            </a:r>
            <a:r>
              <a:rPr lang="sl-SI" altLang="sl-SI" sz="1600" dirty="0">
                <a:solidFill>
                  <a:srgbClr val="000000"/>
                </a:solidFill>
                <a:latin typeface="Arial" charset="0"/>
                <a:cs typeface="Arial" charset="0"/>
              </a:rPr>
              <a:t>investicij v omrežje. </a:t>
            </a:r>
            <a:endParaRPr lang="sl-SI" altLang="sl-SI" sz="16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sl-SI" altLang="sl-SI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Posredna naloga: 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izvajati aktivnosti za zagotovitev </a:t>
            </a:r>
            <a:r>
              <a:rPr lang="sl-SI" altLang="sl-SI" sz="16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skalabilnosti</a:t>
            </a:r>
            <a:r>
              <a:rPr lang="sl-SI" altLang="sl-SI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rešitev</a:t>
            </a:r>
            <a:endParaRPr lang="sl-SI" altLang="sl-SI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dirty="0" smtClean="0"/>
              <a:t>NAMEN in CILJ PROJEKTA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2"/>
          <p:cNvSpPr txBox="1">
            <a:spLocks/>
          </p:cNvSpPr>
          <p:nvPr/>
        </p:nvSpPr>
        <p:spPr bwMode="auto">
          <a:xfrm>
            <a:off x="395289" y="2133600"/>
            <a:ext cx="3275952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sl-SI" altLang="sl-SI" sz="1600" dirty="0" smtClean="0"/>
              <a:t>Del omrežja, ki </a:t>
            </a:r>
            <a:r>
              <a:rPr lang="sl-SI" altLang="sl-SI" sz="1600" dirty="0" smtClean="0"/>
              <a:t>izkazuje potrebo po nadgradnji omrežja bodisi zaradi težav z zagotavljanjem ustreznih napetostnih razmer, preobremenitev ali željo po vključitvi novih OVE v omrežje. </a:t>
            </a:r>
          </a:p>
          <a:p>
            <a:r>
              <a:rPr lang="sl-SI" altLang="sl-SI" sz="1600" dirty="0" smtClean="0"/>
              <a:t>Predviden del omrežja </a:t>
            </a:r>
            <a:r>
              <a:rPr lang="sl-SI" altLang="sl-SI" sz="1600" dirty="0" smtClean="0"/>
              <a:t>je področje Bele Krajine na MM končni uporabnikov do priključne moči vključno 43 kW</a:t>
            </a:r>
            <a:endParaRPr lang="en-US" altLang="sl-SI" sz="1600" dirty="0" smtClean="0"/>
          </a:p>
          <a:p>
            <a:r>
              <a:rPr lang="sl-SI" altLang="sl-SI" sz="1600" dirty="0" smtClean="0"/>
              <a:t>Predviden obseg je izvajanje aktivnosti na do 5 TP, katerih vsak napaja do 200 odjemalcev (skladno z zahtevami Akta). </a:t>
            </a:r>
          </a:p>
          <a:p>
            <a:r>
              <a:rPr lang="sl-SI" altLang="sl-SI" sz="1600" dirty="0" smtClean="0"/>
              <a:t>Dejansko aktivno participacijo pa načrtujemo pri cca 50-100 končnih uporabnikih</a:t>
            </a:r>
            <a:endParaRPr lang="en-US" altLang="sl-SI" sz="16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dirty="0" smtClean="0"/>
              <a:t>GEOGRAFSKO PODORČJE</a:t>
            </a:r>
            <a:endParaRPr lang="sl-SI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83"/>
          <a:stretch/>
        </p:blipFill>
        <p:spPr bwMode="auto">
          <a:xfrm>
            <a:off x="3671240" y="1844824"/>
            <a:ext cx="5472760" cy="352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ipsa 4"/>
          <p:cNvSpPr/>
          <p:nvPr/>
        </p:nvSpPr>
        <p:spPr>
          <a:xfrm>
            <a:off x="5652120" y="4221088"/>
            <a:ext cx="2016224" cy="114742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660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2"/>
          <p:cNvSpPr txBox="1">
            <a:spLocks/>
          </p:cNvSpPr>
          <p:nvPr/>
        </p:nvSpPr>
        <p:spPr bwMode="auto">
          <a:xfrm>
            <a:off x="395288" y="2133600"/>
            <a:ext cx="799313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indent="0">
              <a:buNone/>
            </a:pPr>
            <a:r>
              <a:rPr lang="sl-SI" altLang="sl-SI" dirty="0" smtClean="0"/>
              <a:t>Hvala za vašo pozornost!</a:t>
            </a:r>
          </a:p>
          <a:p>
            <a:endParaRPr lang="sl-SI" altLang="sl-SI" sz="1600" dirty="0" smtClean="0"/>
          </a:p>
          <a:p>
            <a:endParaRPr lang="sl-SI" altLang="sl-SI" sz="1600" dirty="0"/>
          </a:p>
          <a:p>
            <a:endParaRPr lang="sl-SI" altLang="sl-SI" sz="1600" dirty="0" smtClean="0"/>
          </a:p>
          <a:p>
            <a:pPr marL="0" indent="0">
              <a:buNone/>
            </a:pPr>
            <a:endParaRPr lang="sl-SI" altLang="sl-SI" sz="1600" dirty="0"/>
          </a:p>
          <a:p>
            <a:pPr marL="0" indent="0">
              <a:buNone/>
            </a:pPr>
            <a:r>
              <a:rPr lang="sl-SI" altLang="sl-SI" sz="1600" dirty="0" smtClean="0"/>
              <a:t>Več informacij pri _________________________</a:t>
            </a:r>
            <a:endParaRPr lang="en-US" altLang="sl-SI" sz="1600" dirty="0"/>
          </a:p>
        </p:txBody>
      </p:sp>
    </p:spTree>
    <p:extLst>
      <p:ext uri="{BB962C8B-B14F-4D97-AF65-F5344CB8AC3E}">
        <p14:creationId xmlns:p14="http://schemas.microsoft.com/office/powerpoint/2010/main" val="28382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3A36DE9D71ACD4AA6FEA7AF203D3DA5" ma:contentTypeVersion="1" ma:contentTypeDescription="Ustvari nov dokument." ma:contentTypeScope="" ma:versionID="ef19fc46d15891425d7798bd16d4759a">
  <xsd:schema xmlns:xsd="http://www.w3.org/2001/XMLSchema" xmlns:xs="http://www.w3.org/2001/XMLSchema" xmlns:p="http://schemas.microsoft.com/office/2006/metadata/properties" xmlns:ns2="774be65f-e982-4d80-b2b5-3d168120f194" targetNamespace="http://schemas.microsoft.com/office/2006/metadata/properties" ma:root="true" ma:fieldsID="dab5e2902ea5d3d2a04a454aede40db9" ns2:_="">
    <xsd:import namespace="774be65f-e982-4d80-b2b5-3d168120f194"/>
    <xsd:element name="properties">
      <xsd:complexType>
        <xsd:sequence>
          <xsd:element name="documentManagement">
            <xsd:complexType>
              <xsd:all>
                <xsd:element ref="ns2:Verzij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4be65f-e982-4d80-b2b5-3d168120f194" elementFormDefault="qualified">
    <xsd:import namespace="http://schemas.microsoft.com/office/2006/documentManagement/types"/>
    <xsd:import namespace="http://schemas.microsoft.com/office/infopath/2007/PartnerControls"/>
    <xsd:element name="Verzija" ma:index="8" nillable="true" ma:displayName="Verzija" ma:default="2003" ma:format="Dropdown" ma:internalName="Verzija">
      <xsd:simpleType>
        <xsd:union memberTypes="dms:Text">
          <xsd:simpleType>
            <xsd:restriction base="dms:Choice">
              <xsd:enumeration value="2003"/>
              <xsd:enumeration value="2010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vsebine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zija xmlns="774be65f-e982-4d80-b2b5-3d168120f194">2003</Verzija>
  </documentManagement>
</p:properties>
</file>

<file path=customXml/itemProps1.xml><?xml version="1.0" encoding="utf-8"?>
<ds:datastoreItem xmlns:ds="http://schemas.openxmlformats.org/officeDocument/2006/customXml" ds:itemID="{AACB178D-C232-456D-972F-D3E117A83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4be65f-e982-4d80-b2b5-3d168120f1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CB199C-E3D0-4129-998F-033DCAA9AABE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317866C0-2444-4955-96A0-9C314CEDD89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CF5BFB5-61FB-453C-9686-14E36DCBA2E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774be65f-e982-4d80-b2b5-3d168120f194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316</Words>
  <Application>Microsoft Office PowerPoint</Application>
  <PresentationFormat>Diaprojekcija na zaslonu (4:3)</PresentationFormat>
  <Paragraphs>42</Paragraphs>
  <Slides>5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3</vt:i4>
      </vt:variant>
      <vt:variant>
        <vt:lpstr>Naslovi diapozitivov</vt:lpstr>
      </vt:variant>
      <vt:variant>
        <vt:i4>5</vt:i4>
      </vt:variant>
    </vt:vector>
  </HeadingPairs>
  <TitlesOfParts>
    <vt:vector size="12" baseType="lpstr">
      <vt:lpstr>Arial</vt:lpstr>
      <vt:lpstr>ＭＳ Ｐゴシック</vt:lpstr>
      <vt:lpstr>Calibri</vt:lpstr>
      <vt:lpstr>Helvetica</vt:lpstr>
      <vt:lpstr>1_Office Theme</vt:lpstr>
      <vt:lpstr>2_Office Theme</vt:lpstr>
      <vt:lpstr>4_Office Theme</vt:lpstr>
      <vt:lpstr>Razbremenitev distribucijskega dela omrežja s pomočjo aktivnega odjemalca </vt:lpstr>
      <vt:lpstr>O projektu</vt:lpstr>
      <vt:lpstr>NAMEN in CILJ PROJEKTA</vt:lpstr>
      <vt:lpstr>GEOGRAFSKO PODORČJE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lorem ipsum Podnaslov sit dolor</dc:title>
  <dc:creator>Office 2004 Test Drive User</dc:creator>
  <cp:lastModifiedBy>Tadej Šinkovec</cp:lastModifiedBy>
  <cp:revision>181</cp:revision>
  <cp:lastPrinted>2018-06-20T07:44:44Z</cp:lastPrinted>
  <dcterms:created xsi:type="dcterms:W3CDTF">2009-08-25T08:28:14Z</dcterms:created>
  <dcterms:modified xsi:type="dcterms:W3CDTF">2018-11-18T06:22:32Z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Dokument</vt:lpwstr>
  </property>
</Properties>
</file>