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640" r:id="rId2"/>
    <p:sldId id="668" r:id="rId3"/>
    <p:sldId id="673" r:id="rId4"/>
    <p:sldId id="671" r:id="rId5"/>
    <p:sldId id="672" r:id="rId6"/>
    <p:sldId id="670" r:id="rId7"/>
  </p:sldIdLst>
  <p:sldSz cx="9144000" cy="6858000" type="screen4x3"/>
  <p:notesSz cx="6797675" cy="987425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ladimir Mauko" initials="VM" lastIdx="1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47C8"/>
    <a:srgbClr val="0B11F3"/>
    <a:srgbClr val="EDFD17"/>
    <a:srgbClr val="E6F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66" autoAdjust="0"/>
    <p:restoredTop sz="94650" autoAdjust="0"/>
  </p:normalViewPr>
  <p:slideViewPr>
    <p:cSldViewPr>
      <p:cViewPr varScale="1">
        <p:scale>
          <a:sx n="110" d="100"/>
          <a:sy n="110" d="100"/>
        </p:scale>
        <p:origin x="198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658" y="-90"/>
      </p:cViewPr>
      <p:guideLst>
        <p:guide orient="horz" pos="3111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4" y="6"/>
            <a:ext cx="2946400" cy="4941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49688" y="6"/>
            <a:ext cx="2946400" cy="4941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7A2B0DC-7E30-4F23-A842-46E273995B07}" type="datetimeFigureOut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4" y="9378489"/>
            <a:ext cx="2946400" cy="4941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49688" y="9378489"/>
            <a:ext cx="2946400" cy="4941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62DD4E3-6495-4EBD-8771-3C588C7AF46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309262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4" y="6"/>
            <a:ext cx="2946400" cy="4941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49688" y="6"/>
            <a:ext cx="2946400" cy="4941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CFCC669-2182-4E67-A1CC-ECBD53FF4BEB}" type="datetimeFigureOut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9457" y="4690829"/>
            <a:ext cx="5438775" cy="4442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noProof="0" smtClean="0"/>
              <a:t>Kliknite, če želite urediti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  <a:endParaRPr lang="sl-SI" noProof="0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4" y="9378489"/>
            <a:ext cx="2946400" cy="4941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49688" y="9378489"/>
            <a:ext cx="2946400" cy="4941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5247D5E-C784-4136-8262-7F6DBF58B4A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557884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17656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21157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470279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627145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81763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98747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E3BC3-4D46-4303-80D7-EA218B9B699C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76722-D577-4D50-AE64-A7422B06346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AB2C4-FA31-4432-8544-FF7A81FA46FD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6A5A3-D5CA-49BF-ACB6-8EB1D07EBDA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E713C-5976-4DC6-87DF-E2F38A7C699E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2F6B2-750C-454E-8EDA-428D9980B48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0C247-AAE5-458B-A1CD-8424C4AF727E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FA2F6-86E3-49DC-AF99-43C5058C05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EB146-9474-4651-A5AE-509D5AC17C42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2668E-1C7D-4E25-B2E5-FC3EB81CE3C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FF62F-B630-4862-8A98-4266B8A3ADDF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434B7-0A08-473B-A590-190CD8F0F95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63A50-193B-4199-9F1F-04D6F6BBD356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8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67B62-F817-4B03-BE69-4CF11BAE94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01348-CC09-4F71-8A9D-3014DA6B7317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4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E2D98-00F4-434A-B155-FB397A80B96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5EF1B-88ED-4736-8623-60862203C92E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3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E5FB7-C2A8-44EC-B975-D039A8684EF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3DA19-577D-43DF-A046-264CE7BDD397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C9727-EAAD-4143-83EE-5C964F5E3D3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 smtClean="0"/>
              <a:t>Kliknite ikono, če želite dodati sliko</a:t>
            </a:r>
            <a:endParaRPr lang="sl-SI" noProof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2F1BA-D58B-486A-BD1E-527367274D71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6F33F-BD4F-4606-822E-97A5B31EC43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grada naslova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</a:p>
        </p:txBody>
      </p:sp>
      <p:sp>
        <p:nvSpPr>
          <p:cNvPr id="1027" name="Ograda besedila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1655B71D-DA44-4AC1-98BA-9A1E05664201}" type="datetime1">
              <a:rPr lang="sl-SI"/>
              <a:pPr>
                <a:defRPr/>
              </a:pPr>
              <a:t>19. 11. 2018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7A1145C-82E6-4172-A0DF-8A78BD81D9C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odo.si/za-dobavitelje/obrazci-perun-eis" TargetMode="Externa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odo.si/za-dobavitelje/obrazci-perun-eis" TargetMode="External"/><Relationship Id="rId5" Type="http://schemas.openxmlformats.org/officeDocument/2006/relationships/hyperlink" Target="http://www.sodo.si/" TargetMode="Externa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odo.si/za-dobavitelje/obrazci-perun-eis" TargetMode="Externa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Naslov 1"/>
          <p:cNvSpPr>
            <a:spLocks noGrp="1"/>
          </p:cNvSpPr>
          <p:nvPr>
            <p:ph type="ctrTitle"/>
          </p:nvPr>
        </p:nvSpPr>
        <p:spPr>
          <a:xfrm>
            <a:off x="681967" y="972019"/>
            <a:ext cx="7772400" cy="2334121"/>
          </a:xfrm>
        </p:spPr>
        <p:txBody>
          <a:bodyPr/>
          <a:lstStyle/>
          <a:p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SODO obrazci v PDF formatu</a:t>
            </a: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054" name="Podnaslov 2"/>
          <p:cNvSpPr>
            <a:spLocks noGrp="1"/>
          </p:cNvSpPr>
          <p:nvPr>
            <p:ph type="subTitle" idx="1"/>
          </p:nvPr>
        </p:nvSpPr>
        <p:spPr>
          <a:xfrm>
            <a:off x="1331640" y="2756520"/>
            <a:ext cx="634365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1100" dirty="0" smtClean="0">
                <a:solidFill>
                  <a:srgbClr val="17375E"/>
                </a:solidFill>
              </a:rPr>
              <a:t> </a:t>
            </a:r>
            <a:endParaRPr lang="sl-SI" sz="2000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endParaRPr lang="sl-SI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endParaRPr lang="sl-SI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sl-SI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Maribor, </a:t>
            </a:r>
            <a:r>
              <a:rPr lang="sl-SI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19. </a:t>
            </a:r>
            <a:r>
              <a:rPr lang="sl-SI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november 2018      </a:t>
            </a:r>
          </a:p>
          <a:p>
            <a:pPr eaLnBrk="1" hangingPunct="1">
              <a:lnSpc>
                <a:spcPct val="80000"/>
              </a:lnSpc>
            </a:pPr>
            <a:endParaRPr lang="sl-SI" sz="1800" b="1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17829"/>
            <a:ext cx="9151665" cy="2356264"/>
          </a:xfrm>
          <a:prstGeom prst="rect">
            <a:avLst/>
          </a:prstGeom>
        </p:spPr>
      </p:pic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6432" y="10563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14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6432" y="10563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6552728" cy="136815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pl-PL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SODO obrazci v PDF formatu</a:t>
            </a:r>
            <a:endParaRPr lang="sl-SI" sz="24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19</a:t>
            </a:r>
            <a:r>
              <a:rPr lang="sl-SI" dirty="0" smtClean="0">
                <a:solidFill>
                  <a:srgbClr val="002060"/>
                </a:solidFill>
              </a:rPr>
              <a:t>. </a:t>
            </a:r>
            <a:r>
              <a:rPr lang="sl-SI" dirty="0" smtClean="0">
                <a:solidFill>
                  <a:srgbClr val="002060"/>
                </a:solidFill>
              </a:rPr>
              <a:t>11. 2018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2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755576" y="2348880"/>
            <a:ext cx="7200800" cy="3384376"/>
          </a:xfrm>
        </p:spPr>
        <p:txBody>
          <a:bodyPr/>
          <a:lstStyle/>
          <a:p>
            <a:pPr marL="457200" lvl="1" indent="0" algn="ctr">
              <a:spcBef>
                <a:spcPts val="0"/>
              </a:spcBef>
              <a:buNone/>
            </a:pPr>
            <a:r>
              <a:rPr lang="sl-SI" sz="1600" dirty="0" smtClean="0"/>
              <a:t>Zagotovili </a:t>
            </a:r>
            <a:r>
              <a:rPr lang="sl-SI" sz="1600" dirty="0"/>
              <a:t>smo SODO obrazce za urejanje življenjskih ciklov odjemalcev tudi v PDF formatu</a:t>
            </a:r>
            <a:r>
              <a:rPr lang="sl-SI" sz="1600" dirty="0" smtClean="0"/>
              <a:t>.</a:t>
            </a:r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 algn="ctr">
              <a:spcBef>
                <a:spcPts val="0"/>
              </a:spcBef>
              <a:buNone/>
            </a:pPr>
            <a:r>
              <a:rPr lang="sl-SI" sz="1600" dirty="0" smtClean="0"/>
              <a:t>Obrazci omogočajo hitrejše poslovanje </a:t>
            </a:r>
            <a:r>
              <a:rPr lang="sl-SI" sz="1600" dirty="0"/>
              <a:t>s </a:t>
            </a:r>
            <a:r>
              <a:rPr lang="sl-SI" sz="1600" dirty="0" smtClean="0"/>
              <a:t>strankami, saj ni več potrebno ročno vpisovati podatkov.</a:t>
            </a:r>
            <a:endParaRPr lang="sl-SI" sz="1600" dirty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 algn="ctr">
              <a:spcBef>
                <a:spcPts val="0"/>
              </a:spcBef>
              <a:buNone/>
            </a:pPr>
            <a:r>
              <a:rPr lang="sl-SI" sz="1600" dirty="0" smtClean="0"/>
              <a:t>Podatki se enostavno vnesejo preko računalnika, kar uporabniku predstavlja bolj prijazen - hitrejši </a:t>
            </a:r>
            <a:r>
              <a:rPr lang="sl-SI" sz="1600" dirty="0"/>
              <a:t>način izpolnjevanja obrazcev.</a:t>
            </a:r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 algn="ctr">
              <a:spcBef>
                <a:spcPts val="0"/>
              </a:spcBef>
              <a:buNone/>
            </a:pPr>
            <a:r>
              <a:rPr lang="sl-SI" sz="1600" dirty="0" smtClean="0"/>
              <a:t>Glede na vsebino, je v obrazcih možna izbira </a:t>
            </a:r>
            <a:r>
              <a:rPr lang="sl-SI" sz="1600" dirty="0"/>
              <a:t>več </a:t>
            </a:r>
            <a:r>
              <a:rPr lang="sl-SI" sz="1600" dirty="0" smtClean="0"/>
              <a:t>postavk ali samo ene postavke. S to funkcijo je onemogočena izbira neustreznih postavk.</a:t>
            </a:r>
            <a:endParaRPr lang="sl-SI" sz="1600" dirty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 smtClean="0"/>
          </a:p>
          <a:p>
            <a:pPr marL="0" indent="0" algn="ctr">
              <a:buNone/>
            </a:pPr>
            <a:endParaRPr lang="sl-SI" sz="2000" dirty="0" smtClean="0"/>
          </a:p>
          <a:p>
            <a:pPr marL="0" indent="0" algn="ctr">
              <a:buNone/>
            </a:pPr>
            <a:endParaRPr lang="sl-SI" sz="2000" dirty="0"/>
          </a:p>
          <a:p>
            <a:pPr marL="0" indent="0" algn="ctr">
              <a:buNone/>
            </a:pPr>
            <a:endParaRPr lang="sl-SI" sz="2000" dirty="0" smtClean="0">
              <a:hlinkClick r:id="rId5"/>
            </a:endParaRPr>
          </a:p>
          <a:p>
            <a:pPr marL="0" indent="0" algn="ctr">
              <a:buNone/>
            </a:pPr>
            <a:endParaRPr lang="sl-SI" sz="2000" dirty="0"/>
          </a:p>
          <a:p>
            <a:pPr marL="0" indent="0" algn="ctr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20057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6432" y="10563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6552728" cy="136815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pl-PL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SODO obrazci v PDF formatu</a:t>
            </a:r>
            <a:endParaRPr lang="sl-SI" sz="24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19. </a:t>
            </a:r>
            <a:r>
              <a:rPr lang="sl-SI" dirty="0" smtClean="0">
                <a:solidFill>
                  <a:srgbClr val="002060"/>
                </a:solidFill>
              </a:rPr>
              <a:t>11. 2018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3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81256" y="2348880"/>
            <a:ext cx="6859096" cy="3384376"/>
          </a:xfrm>
        </p:spPr>
        <p:txBody>
          <a:bodyPr/>
          <a:lstStyle/>
          <a:p>
            <a:pPr marL="457200" lvl="1" indent="0" algn="ctr">
              <a:spcBef>
                <a:spcPts val="0"/>
              </a:spcBef>
              <a:buNone/>
            </a:pPr>
            <a:r>
              <a:rPr lang="sl-SI" sz="1600" dirty="0" smtClean="0"/>
              <a:t>Primer dela izpolnjenega obrazca z več možnimi izbirami:</a:t>
            </a:r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 smtClean="0"/>
          </a:p>
          <a:p>
            <a:pPr marL="0" indent="0" algn="ctr">
              <a:buNone/>
            </a:pPr>
            <a:endParaRPr lang="sl-SI" sz="2000" dirty="0" smtClean="0"/>
          </a:p>
          <a:p>
            <a:pPr marL="0" indent="0" algn="ctr">
              <a:buNone/>
            </a:pPr>
            <a:endParaRPr lang="sl-SI" sz="2000" dirty="0" smtClean="0"/>
          </a:p>
          <a:p>
            <a:pPr marL="0" indent="0" algn="ctr">
              <a:buNone/>
            </a:pPr>
            <a:r>
              <a:rPr lang="sl-SI" sz="1600" dirty="0" smtClean="0"/>
              <a:t>Primer </a:t>
            </a:r>
            <a:r>
              <a:rPr lang="sl-SI" sz="1600" dirty="0"/>
              <a:t>dela izpolnjenega obrazca z samo eno možno izbiro</a:t>
            </a:r>
            <a:r>
              <a:rPr lang="sl-SI" sz="1600" dirty="0" smtClean="0"/>
              <a:t>:</a:t>
            </a:r>
            <a:endParaRPr lang="sl-SI" sz="3600" dirty="0"/>
          </a:p>
          <a:p>
            <a:pPr marL="0" indent="0" algn="ctr">
              <a:buNone/>
            </a:pPr>
            <a:endParaRPr lang="sl-SI" sz="1600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3689" y="2755951"/>
            <a:ext cx="5688632" cy="917335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4291" y="4797204"/>
            <a:ext cx="6790077" cy="431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14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6432" y="10563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6552728" cy="136815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pl-PL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SODO obrazci v PDF formatu</a:t>
            </a:r>
            <a:endParaRPr lang="sl-SI" sz="24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19</a:t>
            </a:r>
            <a:r>
              <a:rPr lang="sl-SI" dirty="0" smtClean="0">
                <a:solidFill>
                  <a:srgbClr val="002060"/>
                </a:solidFill>
              </a:rPr>
              <a:t>. </a:t>
            </a:r>
            <a:r>
              <a:rPr lang="sl-SI" dirty="0" smtClean="0">
                <a:solidFill>
                  <a:srgbClr val="002060"/>
                </a:solidFill>
              </a:rPr>
              <a:t>11. 2018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4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81256" y="2132856"/>
            <a:ext cx="6859096" cy="3960440"/>
          </a:xfrm>
        </p:spPr>
        <p:txBody>
          <a:bodyPr/>
          <a:lstStyle/>
          <a:p>
            <a:pPr marL="457200" lvl="1" indent="0" algn="ctr">
              <a:spcBef>
                <a:spcPts val="0"/>
              </a:spcBef>
              <a:buNone/>
            </a:pPr>
            <a:r>
              <a:rPr lang="sl-SI" sz="1600" dirty="0" smtClean="0"/>
              <a:t>Dostopni so na našem spletnem portalu </a:t>
            </a:r>
            <a:r>
              <a:rPr lang="sl-SI" sz="1600" dirty="0" smtClean="0">
                <a:hlinkClick r:id="rId5"/>
              </a:rPr>
              <a:t>www.sodo.si</a:t>
            </a:r>
            <a:r>
              <a:rPr lang="sl-SI" sz="1600" dirty="0" smtClean="0"/>
              <a:t> zraven obstoječih obrazcev v formatu </a:t>
            </a:r>
            <a:r>
              <a:rPr lang="sl-SI" sz="1600" dirty="0" err="1" smtClean="0"/>
              <a:t>docx</a:t>
            </a:r>
            <a:r>
              <a:rPr lang="sl-SI" sz="1600" dirty="0"/>
              <a:t> </a:t>
            </a:r>
            <a:r>
              <a:rPr lang="sl-SI" sz="1600" dirty="0" smtClean="0"/>
              <a:t>pod rubriko obrazci SODO in Spremembe na mm.</a:t>
            </a:r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 smtClean="0"/>
          </a:p>
          <a:p>
            <a:pPr marL="0" indent="0" algn="ctr">
              <a:buNone/>
            </a:pPr>
            <a:endParaRPr lang="sl-SI" sz="2000" dirty="0" smtClean="0"/>
          </a:p>
          <a:p>
            <a:pPr marL="0" indent="0" algn="ctr">
              <a:buNone/>
            </a:pPr>
            <a:endParaRPr lang="sl-SI" sz="2000" dirty="0"/>
          </a:p>
          <a:p>
            <a:pPr marL="0" indent="0" algn="ctr">
              <a:buNone/>
            </a:pPr>
            <a:endParaRPr lang="sl-SI" sz="2000" dirty="0" smtClean="0">
              <a:hlinkClick r:id="rId6"/>
            </a:endParaRPr>
          </a:p>
          <a:p>
            <a:pPr marL="0" indent="0" algn="ctr">
              <a:buNone/>
            </a:pPr>
            <a:endParaRPr lang="sl-SI" sz="2000" dirty="0"/>
          </a:p>
          <a:p>
            <a:pPr marL="0" indent="0" algn="ctr">
              <a:buNone/>
            </a:pPr>
            <a:endParaRPr lang="sl-SI" sz="3600" dirty="0" smtClean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91746" y="2897560"/>
            <a:ext cx="6104097" cy="1014276"/>
          </a:xfrm>
          <a:prstGeom prst="rect">
            <a:avLst/>
          </a:prstGeo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91746" y="4096608"/>
            <a:ext cx="6104097" cy="2006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72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6432" y="10563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6552728" cy="136815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pl-PL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SODO obrazci v PDF formatu</a:t>
            </a:r>
            <a:endParaRPr lang="sl-SI" sz="24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19. </a:t>
            </a:r>
            <a:r>
              <a:rPr lang="sl-SI" dirty="0" smtClean="0">
                <a:solidFill>
                  <a:srgbClr val="002060"/>
                </a:solidFill>
              </a:rPr>
              <a:t>11. 2018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5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81256" y="2348880"/>
            <a:ext cx="6859096" cy="3384376"/>
          </a:xfrm>
        </p:spPr>
        <p:txBody>
          <a:bodyPr/>
          <a:lstStyle/>
          <a:p>
            <a:pPr marL="457200" lvl="1" indent="0" algn="ctr">
              <a:spcBef>
                <a:spcPts val="0"/>
              </a:spcBef>
              <a:buNone/>
            </a:pPr>
            <a:r>
              <a:rPr lang="sl-SI" sz="1600" dirty="0" smtClean="0"/>
              <a:t>Obrazci se uporabljajo samo za lažje in hitrejše izpolnjevanje. </a:t>
            </a:r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 algn="ctr">
              <a:spcBef>
                <a:spcPts val="0"/>
              </a:spcBef>
              <a:buNone/>
            </a:pPr>
            <a:r>
              <a:rPr lang="sl-SI" sz="1600" dirty="0" smtClean="0"/>
              <a:t>Postopek oddaje vlog za spremembo je nespremenjen.</a:t>
            </a:r>
            <a:endParaRPr lang="sl-SI" sz="1600" dirty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 algn="ctr">
              <a:spcBef>
                <a:spcPts val="0"/>
              </a:spcBef>
              <a:buNone/>
            </a:pPr>
            <a:endParaRPr lang="sl-SI" sz="1600" dirty="0" smtClean="0"/>
          </a:p>
          <a:p>
            <a:pPr marL="0" indent="0" algn="ctr">
              <a:buNone/>
            </a:pPr>
            <a:endParaRPr lang="sl-SI" sz="2000" dirty="0" smtClean="0"/>
          </a:p>
          <a:p>
            <a:pPr marL="0" indent="0" algn="ctr">
              <a:buNone/>
            </a:pPr>
            <a:endParaRPr lang="sl-SI" sz="2000" dirty="0"/>
          </a:p>
          <a:p>
            <a:pPr marL="0" indent="0" algn="ctr">
              <a:buNone/>
            </a:pPr>
            <a:endParaRPr lang="sl-SI" sz="2000" dirty="0" smtClean="0">
              <a:hlinkClick r:id="rId5"/>
            </a:endParaRPr>
          </a:p>
          <a:p>
            <a:pPr marL="0" indent="0" algn="ctr">
              <a:buNone/>
            </a:pPr>
            <a:endParaRPr lang="sl-SI" sz="2000" dirty="0"/>
          </a:p>
          <a:p>
            <a:pPr marL="0" indent="0" algn="ctr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278762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Naslov 1"/>
          <p:cNvSpPr>
            <a:spLocks noGrp="1"/>
          </p:cNvSpPr>
          <p:nvPr>
            <p:ph type="ctrTitle"/>
          </p:nvPr>
        </p:nvSpPr>
        <p:spPr>
          <a:xfrm>
            <a:off x="681967" y="1628800"/>
            <a:ext cx="7772400" cy="1470025"/>
          </a:xfrm>
        </p:spPr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pl-PL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SODO obrazci v PDF formatu</a:t>
            </a:r>
            <a: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054" name="Podnaslov 2"/>
          <p:cNvSpPr>
            <a:spLocks noGrp="1"/>
          </p:cNvSpPr>
          <p:nvPr>
            <p:ph type="subTitle" idx="1"/>
          </p:nvPr>
        </p:nvSpPr>
        <p:spPr>
          <a:xfrm>
            <a:off x="1331640" y="2756520"/>
            <a:ext cx="634365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1100" dirty="0" smtClean="0">
                <a:solidFill>
                  <a:srgbClr val="17375E"/>
                </a:solidFill>
              </a:rPr>
              <a:t> </a:t>
            </a:r>
            <a:endParaRPr lang="sl-SI" sz="2000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sl-SI" sz="6600" dirty="0" smtClean="0">
                <a:solidFill>
                  <a:srgbClr val="0B11F3"/>
                </a:solidFill>
              </a:rPr>
              <a:t> </a:t>
            </a:r>
            <a:r>
              <a:rPr lang="sl-SI" sz="5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 V A L A</a:t>
            </a:r>
            <a:endParaRPr lang="sl-SI" sz="5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09" y="4511702"/>
            <a:ext cx="9151665" cy="2356264"/>
          </a:xfrm>
          <a:prstGeom prst="rect">
            <a:avLst/>
          </a:prstGeom>
        </p:spPr>
      </p:pic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6432" y="10563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01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ODO_MzIP_09_2014_popr_Vlado_Milan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5249</TotalTime>
  <Words>200</Words>
  <Application>Microsoft Office PowerPoint</Application>
  <PresentationFormat>Diaprojekcija na zaslonu (4:3)</PresentationFormat>
  <Paragraphs>66</Paragraphs>
  <Slides>6</Slides>
  <Notes>6</Notes>
  <HiddenSlides>0</HiddenSlides>
  <MMClips>0</MMClips>
  <ScaleCrop>false</ScaleCrop>
  <HeadingPairs>
    <vt:vector size="6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6</vt:i4>
      </vt:variant>
    </vt:vector>
  </HeadingPairs>
  <TitlesOfParts>
    <vt:vector size="10" baseType="lpstr">
      <vt:lpstr>Arial</vt:lpstr>
      <vt:lpstr>Calibri</vt:lpstr>
      <vt:lpstr>Tahoma</vt:lpstr>
      <vt:lpstr>SODO_MzIP_09_2014_popr_Vlado_Milan</vt:lpstr>
      <vt:lpstr>SODO obrazci v PDF formatu</vt:lpstr>
      <vt:lpstr>SODO obrazci v PDF formatu</vt:lpstr>
      <vt:lpstr>SODO obrazci v PDF formatu</vt:lpstr>
      <vt:lpstr>SODO obrazci v PDF formatu</vt:lpstr>
      <vt:lpstr>SODO obrazci v PDF formatu</vt:lpstr>
      <vt:lpstr>  SODO obrazci v PDF formatu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Kratka predstavitev SODO, d. o. o.</dc:title>
  <dc:creator>Milena Delčnjak</dc:creator>
  <cp:lastModifiedBy>Matjaz BAROVIC</cp:lastModifiedBy>
  <cp:revision>419</cp:revision>
  <cp:lastPrinted>2017-02-13T06:32:00Z</cp:lastPrinted>
  <dcterms:created xsi:type="dcterms:W3CDTF">2014-09-24T12:13:41Z</dcterms:created>
  <dcterms:modified xsi:type="dcterms:W3CDTF">2018-11-19T06:43:21Z</dcterms:modified>
</cp:coreProperties>
</file>