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2E3D12-38CC-463D-878D-AAFD0471CD93}" type="datetimeFigureOut">
              <a:rPr lang="sl-SI" smtClean="0"/>
              <a:t>21.11.2017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709A94-30C0-47CF-8ADF-E0FDA010F7A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03356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09A94-30C0-47CF-8ADF-E0FDA010F7A2}" type="slidenum">
              <a:rPr lang="sl-SI" smtClean="0"/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51259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09A94-30C0-47CF-8ADF-E0FDA010F7A2}" type="slidenum">
              <a:rPr lang="sl-SI" smtClean="0"/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829317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09A94-30C0-47CF-8ADF-E0FDA010F7A2}" type="slidenum">
              <a:rPr lang="sl-SI" smtClean="0"/>
              <a:t>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06223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09A94-30C0-47CF-8ADF-E0FDA010F7A2}" type="slidenum">
              <a:rPr lang="sl-SI" smtClean="0"/>
              <a:t>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228839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09A94-30C0-47CF-8ADF-E0FDA010F7A2}" type="slidenum">
              <a:rPr lang="sl-SI" smtClean="0"/>
              <a:t>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844147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09A94-30C0-47CF-8ADF-E0FDA010F7A2}" type="slidenum">
              <a:rPr lang="sl-SI" smtClean="0"/>
              <a:t>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23299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kotni trikotni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Naslov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17" name="Podnaslov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l-SI" smtClean="0"/>
              <a:t>Uredite slog podnaslova matrice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Prostoročno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Prostoročno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Prostoročno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aven povezovalnik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Ograda datum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4317AD7-1AB1-453E-B3EA-D6A683AB5736}" type="datetimeFigureOut">
              <a:rPr lang="sl-SI" smtClean="0"/>
              <a:t>21.11.2017</a:t>
            </a:fld>
            <a:endParaRPr lang="sl-SI"/>
          </a:p>
        </p:txBody>
      </p:sp>
      <p:sp>
        <p:nvSpPr>
          <p:cNvPr id="19" name="Ograda no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sl-SI"/>
          </a:p>
        </p:txBody>
      </p:sp>
      <p:sp>
        <p:nvSpPr>
          <p:cNvPr id="27" name="Ograda številke diapoz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89CC0E9-5225-423F-8D03-5A93F99D5C5C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17AD7-1AB1-453E-B3EA-D6A683AB5736}" type="datetimeFigureOut">
              <a:rPr lang="sl-SI" smtClean="0"/>
              <a:t>21.11.2017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CC0E9-5225-423F-8D03-5A93F99D5C5C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17AD7-1AB1-453E-B3EA-D6A683AB5736}" type="datetimeFigureOut">
              <a:rPr lang="sl-SI" smtClean="0"/>
              <a:t>21.11.2017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CC0E9-5225-423F-8D03-5A93F99D5C5C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17AD7-1AB1-453E-B3EA-D6A683AB5736}" type="datetimeFigureOut">
              <a:rPr lang="sl-SI" smtClean="0"/>
              <a:t>21.11.2017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CC0E9-5225-423F-8D03-5A93F99D5C5C}" type="slidenum">
              <a:rPr lang="sl-SI" smtClean="0"/>
              <a:t>‹#›</a:t>
            </a:fld>
            <a:endParaRPr lang="sl-SI"/>
          </a:p>
        </p:txBody>
      </p:sp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17AD7-1AB1-453E-B3EA-D6A683AB5736}" type="datetimeFigureOut">
              <a:rPr lang="sl-SI" smtClean="0"/>
              <a:t>21.11.2017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CC0E9-5225-423F-8D03-5A93F99D5C5C}" type="slidenum">
              <a:rPr lang="sl-SI" smtClean="0"/>
              <a:t>‹#›</a:t>
            </a:fld>
            <a:endParaRPr lang="sl-SI"/>
          </a:p>
        </p:txBody>
      </p:sp>
      <p:sp>
        <p:nvSpPr>
          <p:cNvPr id="7" name="Škarnice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Škarnice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17AD7-1AB1-453E-B3EA-D6A683AB5736}" type="datetimeFigureOut">
              <a:rPr lang="sl-SI" smtClean="0"/>
              <a:t>21.11.2017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CC0E9-5225-423F-8D03-5A93F99D5C5C}" type="slidenum">
              <a:rPr lang="sl-SI" smtClean="0"/>
              <a:t>‹#›</a:t>
            </a:fld>
            <a:endParaRPr lang="sl-SI"/>
          </a:p>
        </p:txBody>
      </p:sp>
      <p:sp>
        <p:nvSpPr>
          <p:cNvPr id="8" name="Naslov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rimerjav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sp>
        <p:nvSpPr>
          <p:cNvPr id="5" name="Ograda vsebine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17AD7-1AB1-453E-B3EA-D6A683AB5736}" type="datetimeFigureOut">
              <a:rPr lang="sl-SI" smtClean="0"/>
              <a:t>21.11.2017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CC0E9-5225-423F-8D03-5A93F99D5C5C}" type="slidenum">
              <a:rPr lang="sl-SI" smtClean="0"/>
              <a:t>‹#›</a:t>
            </a:fld>
            <a:endParaRPr lang="sl-S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17AD7-1AB1-453E-B3EA-D6A683AB5736}" type="datetimeFigureOut">
              <a:rPr lang="sl-SI" smtClean="0"/>
              <a:t>21.11.2017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CC0E9-5225-423F-8D03-5A93F99D5C5C}" type="slidenum">
              <a:rPr lang="sl-SI" smtClean="0"/>
              <a:t>‹#›</a:t>
            </a:fld>
            <a:endParaRPr lang="sl-SI"/>
          </a:p>
        </p:txBody>
      </p:sp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17AD7-1AB1-453E-B3EA-D6A683AB5736}" type="datetimeFigureOut">
              <a:rPr lang="sl-SI" smtClean="0"/>
              <a:t>21.11.2017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CC0E9-5225-423F-8D03-5A93F99D5C5C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1_Naslov in vsebin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64317AD7-1AB1-453E-B3EA-D6A683AB5736}" type="datetimeFigureOut">
              <a:rPr lang="sl-SI" smtClean="0"/>
              <a:t>21.11.2017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CC0E9-5225-423F-8D03-5A93F99D5C5C}" type="slidenum">
              <a:rPr lang="sl-SI" smtClean="0"/>
              <a:t>‹#›</a:t>
            </a:fld>
            <a:endParaRPr lang="sl-S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Naslov in slik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sl-SI" smtClean="0"/>
              <a:t>Kliknite ikono, če želite dodati sliko</a:t>
            </a:r>
            <a:endParaRPr kumimoji="0" lang="en-US" dirty="0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4317AD7-1AB1-453E-B3EA-D6A683AB5736}" type="datetimeFigureOut">
              <a:rPr lang="sl-SI" smtClean="0"/>
              <a:t>21.11.2017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89CC0E9-5225-423F-8D03-5A93F99D5C5C}" type="slidenum">
              <a:rPr lang="sl-SI" smtClean="0"/>
              <a:t>‹#›</a:t>
            </a:fld>
            <a:endParaRPr lang="sl-SI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8" name="Prostoročno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Prostoročno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avokotni trikotni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Raven povezovalnik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Škarnice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Škarnice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ročno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ostoročno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Pravokotni trikotni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Raven povezovalnik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grada naslova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0" name="Ograda besedila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l-SI" smtClean="0"/>
              <a:t>Uredite sloge besedila matrice</a:t>
            </a:r>
          </a:p>
          <a:p>
            <a:pPr lvl="1" eaLnBrk="1" latinLnBrk="0" hangingPunct="1"/>
            <a:r>
              <a:rPr kumimoji="0" lang="sl-SI" smtClean="0"/>
              <a:t>Druga raven</a:t>
            </a:r>
          </a:p>
          <a:p>
            <a:pPr lvl="2" eaLnBrk="1" latinLnBrk="0" hangingPunct="1"/>
            <a:r>
              <a:rPr kumimoji="0" lang="sl-SI" smtClean="0"/>
              <a:t>Tretja raven</a:t>
            </a:r>
          </a:p>
          <a:p>
            <a:pPr lvl="3" eaLnBrk="1" latinLnBrk="0" hangingPunct="1"/>
            <a:r>
              <a:rPr kumimoji="0" lang="sl-SI" smtClean="0"/>
              <a:t>Četrta raven</a:t>
            </a:r>
          </a:p>
          <a:p>
            <a:pPr lvl="4" eaLnBrk="1" latinLnBrk="0" hangingPunct="1"/>
            <a:r>
              <a:rPr kumimoji="0" lang="sl-SI" smtClean="0"/>
              <a:t>Peta raven</a:t>
            </a:r>
            <a:endParaRPr kumimoji="0" lang="en-US"/>
          </a:p>
        </p:txBody>
      </p:sp>
      <p:sp>
        <p:nvSpPr>
          <p:cNvPr id="10" name="Ograda datum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4317AD7-1AB1-453E-B3EA-D6A683AB5736}" type="datetimeFigureOut">
              <a:rPr lang="sl-SI" smtClean="0"/>
              <a:t>21.11.2017</a:t>
            </a:fld>
            <a:endParaRPr lang="sl-SI"/>
          </a:p>
        </p:txBody>
      </p:sp>
      <p:sp>
        <p:nvSpPr>
          <p:cNvPr id="22" name="Ograda noge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sl-SI"/>
          </a:p>
        </p:txBody>
      </p:sp>
      <p:sp>
        <p:nvSpPr>
          <p:cNvPr id="18" name="Ograda številke diapozitiva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89CC0E9-5225-423F-8D03-5A93F99D5C5C}" type="slidenum">
              <a:rPr lang="sl-SI" smtClean="0"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dirty="0" smtClean="0"/>
              <a:t>Zaključek leta 2016</a:t>
            </a:r>
            <a:endParaRPr lang="sl-SI" dirty="0"/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88640"/>
            <a:ext cx="3633556" cy="167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589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772816"/>
            <a:ext cx="8219256" cy="435334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l-SI" dirty="0" smtClean="0">
                <a:latin typeface="Calibri" panose="020F0502020204030204" pitchFamily="34" charset="0"/>
                <a:cs typeface="Calibri" panose="020F0502020204030204" pitchFamily="34" charset="0"/>
              </a:rPr>
              <a:t>Rokovniki bodo še usklajeni z načrtom delovnega časa. </a:t>
            </a:r>
          </a:p>
          <a:p>
            <a:pPr marL="0" indent="0" algn="just">
              <a:buNone/>
            </a:pPr>
            <a:endParaRPr lang="sl-SI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sl-SI" dirty="0" smtClean="0">
                <a:latin typeface="Calibri" panose="020F0502020204030204" pitchFamily="34" charset="0"/>
                <a:cs typeface="Calibri" panose="020F0502020204030204" pitchFamily="34" charset="0"/>
              </a:rPr>
              <a:t>roblematična </a:t>
            </a:r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datuma 9.2. zaključek realizacije za januar in 2.11.2018 prva obdelava DLČ + opomini gospodinjstva. </a:t>
            </a:r>
            <a:endParaRPr lang="sl-SI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endParaRPr lang="sl-SI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sl-SI" dirty="0" smtClean="0">
                <a:latin typeface="Calibri" panose="020F0502020204030204" pitchFamily="34" charset="0"/>
                <a:cs typeface="Calibri" panose="020F0502020204030204" pitchFamily="34" charset="0"/>
              </a:rPr>
              <a:t>Rokovnik </a:t>
            </a:r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se lahko po pridobitvi dokončnih datumov za kolektivni dopust še ustrezno korigira.</a:t>
            </a:r>
          </a:p>
          <a:p>
            <a:pPr marL="0" indent="0" algn="just">
              <a:buNone/>
            </a:pPr>
            <a:endParaRPr lang="sl-SI" dirty="0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026" y="116632"/>
            <a:ext cx="3007926" cy="1384811"/>
          </a:xfrm>
          <a:prstGeom prst="rect">
            <a:avLst/>
          </a:prstGeom>
        </p:spPr>
      </p:pic>
      <p:sp>
        <p:nvSpPr>
          <p:cNvPr id="6" name="Naslov 5"/>
          <p:cNvSpPr>
            <a:spLocks noGrp="1"/>
          </p:cNvSpPr>
          <p:nvPr>
            <p:ph type="title"/>
          </p:nvPr>
        </p:nvSpPr>
        <p:spPr>
          <a:xfrm>
            <a:off x="446856" y="358443"/>
            <a:ext cx="8229600" cy="1143000"/>
          </a:xfrm>
        </p:spPr>
        <p:txBody>
          <a:bodyPr/>
          <a:lstStyle/>
          <a:p>
            <a:r>
              <a:rPr lang="sl-SI" dirty="0" smtClean="0">
                <a:latin typeface="Calibri" panose="020F0502020204030204" pitchFamily="34" charset="0"/>
                <a:cs typeface="Calibri" panose="020F0502020204030204" pitchFamily="34" charset="0"/>
              </a:rPr>
              <a:t>Rokovniki - splošno</a:t>
            </a:r>
            <a:endParaRPr lang="sl-SI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549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026" y="116632"/>
            <a:ext cx="3007926" cy="1384811"/>
          </a:xfrm>
          <a:prstGeom prst="rect">
            <a:avLst/>
          </a:prstGeom>
        </p:spPr>
      </p:pic>
      <p:sp>
        <p:nvSpPr>
          <p:cNvPr id="6" name="Naslov 5"/>
          <p:cNvSpPr>
            <a:spLocks noGrp="1"/>
          </p:cNvSpPr>
          <p:nvPr>
            <p:ph type="title"/>
          </p:nvPr>
        </p:nvSpPr>
        <p:spPr>
          <a:xfrm>
            <a:off x="446856" y="358443"/>
            <a:ext cx="8229600" cy="1143000"/>
          </a:xfrm>
        </p:spPr>
        <p:txBody>
          <a:bodyPr/>
          <a:lstStyle/>
          <a:p>
            <a:r>
              <a:rPr lang="sl-SI" dirty="0" smtClean="0">
                <a:latin typeface="Calibri" panose="020F0502020204030204" pitchFamily="34" charset="0"/>
                <a:cs typeface="Calibri" panose="020F0502020204030204" pitchFamily="34" charset="0"/>
              </a:rPr>
              <a:t>Rokovniki - splošno</a:t>
            </a:r>
            <a:endParaRPr lang="sl-SI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Označba mesta vsebine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Obveščanje o izvodih in tipu izvoda bo na obračunskih podatkih oz. računu za november.</a:t>
            </a:r>
          </a:p>
          <a:p>
            <a:pPr lvl="0"/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Prva obdelava bo v sredo 3.1.2018, nato bo obdelava vsak delovni dan do zaključka realizacije, ki bo v sredo 10.1.2018. </a:t>
            </a:r>
          </a:p>
          <a:p>
            <a:pPr lvl="0"/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Izračun letnih količin za trošarino za leto 2017 se izdela v sredo 10.1.2018 po zaključku realizacije, podatki bodo na razpolago 11.1.2018 zjutraj</a:t>
            </a:r>
            <a:r>
              <a:rPr lang="sl-SI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sl-SI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818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026" y="116632"/>
            <a:ext cx="3007926" cy="1384811"/>
          </a:xfrm>
          <a:prstGeom prst="rect">
            <a:avLst/>
          </a:prstGeom>
        </p:spPr>
      </p:pic>
      <p:sp>
        <p:nvSpPr>
          <p:cNvPr id="6" name="Naslov 5"/>
          <p:cNvSpPr>
            <a:spLocks noGrp="1"/>
          </p:cNvSpPr>
          <p:nvPr>
            <p:ph type="title"/>
          </p:nvPr>
        </p:nvSpPr>
        <p:spPr>
          <a:xfrm>
            <a:off x="446856" y="358443"/>
            <a:ext cx="8229600" cy="1143000"/>
          </a:xfrm>
        </p:spPr>
        <p:txBody>
          <a:bodyPr/>
          <a:lstStyle/>
          <a:p>
            <a:r>
              <a:rPr lang="sl-SI" dirty="0" smtClean="0">
                <a:latin typeface="Calibri" panose="020F0502020204030204" pitchFamily="34" charset="0"/>
                <a:cs typeface="Calibri" panose="020F0502020204030204" pitchFamily="34" charset="0"/>
              </a:rPr>
              <a:t>Rokovniki - splošno</a:t>
            </a:r>
            <a:endParaRPr lang="sl-SI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Označba mesta vsebine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Z odčitavanjem </a:t>
            </a:r>
            <a:r>
              <a:rPr lang="sl-SI" dirty="0" smtClean="0">
                <a:latin typeface="Calibri" panose="020F0502020204030204" pitchFamily="34" charset="0"/>
                <a:cs typeface="Calibri" panose="020F0502020204030204" pitchFamily="34" charset="0"/>
              </a:rPr>
              <a:t>za </a:t>
            </a:r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mesec december se prične 22.12.2017, rok za oddajo odčitkov je 4.1.2018 do 12. ure, zadnji rok za oddajo odčitkov je 9.1.2018</a:t>
            </a:r>
            <a:r>
              <a:rPr lang="sl-SI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109728" lvl="0" indent="0">
              <a:buNone/>
            </a:pPr>
            <a:endParaRPr lang="sl-SI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Vse odbirke je potrebno v </a:t>
            </a:r>
            <a:r>
              <a:rPr lang="sl-SI" dirty="0" err="1">
                <a:latin typeface="Calibri" panose="020F0502020204030204" pitchFamily="34" charset="0"/>
                <a:cs typeface="Calibri" panose="020F0502020204030204" pitchFamily="34" charset="0"/>
              </a:rPr>
              <a:t>eIS</a:t>
            </a:r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 poslati po 1.1.2018 z datumom 1.1.2018, odčitkov z drugim datumom sistem ne sme sprejeti (prenos merilni center oziroma MOW-e</a:t>
            </a:r>
            <a:r>
              <a:rPr lang="sl-SI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sl-SI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030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026" y="116632"/>
            <a:ext cx="3007926" cy="1384811"/>
          </a:xfrm>
          <a:prstGeom prst="rect">
            <a:avLst/>
          </a:prstGeom>
        </p:spPr>
      </p:pic>
      <p:sp>
        <p:nvSpPr>
          <p:cNvPr id="6" name="Naslov 5"/>
          <p:cNvSpPr>
            <a:spLocks noGrp="1"/>
          </p:cNvSpPr>
          <p:nvPr>
            <p:ph type="title"/>
          </p:nvPr>
        </p:nvSpPr>
        <p:spPr>
          <a:xfrm>
            <a:off x="446856" y="358443"/>
            <a:ext cx="8229600" cy="1143000"/>
          </a:xfrm>
        </p:spPr>
        <p:txBody>
          <a:bodyPr/>
          <a:lstStyle/>
          <a:p>
            <a:r>
              <a:rPr lang="sl-SI" dirty="0" smtClean="0">
                <a:latin typeface="Calibri" panose="020F0502020204030204" pitchFamily="34" charset="0"/>
                <a:cs typeface="Calibri" panose="020F0502020204030204" pitchFamily="34" charset="0"/>
              </a:rPr>
              <a:t>Rokovniki - splošno</a:t>
            </a:r>
            <a:endParaRPr lang="sl-SI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Označba mesta vsebine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Odbirke sporočene preko dobavitelja se v obdobju od 1.1. do vključno 10.1.2018 datira na 1.1.2018, grafični vmesnik v tem obdobju ne sme dopustiti vnosa odbirka z višjim datumom kot je 1.1.2018.</a:t>
            </a:r>
          </a:p>
          <a:p>
            <a:pPr lvl="0"/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V tem obdobju se vsi izdani računi datirajo na 31.12.2017, rok plačila na izdanih računih se računa od datuma dejanske izdelave računa.</a:t>
            </a:r>
          </a:p>
          <a:p>
            <a:pPr lvl="0"/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Do vključno 10.1.2018 se lahko delajo samo spremembe, katerih datum je do vključno 1.1.2018, spremembe katerih datum spremembe je večji od 1.1.2018 delamo od 11.1.2018 dalje</a:t>
            </a:r>
            <a:r>
              <a:rPr lang="sl-SI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sl-SI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46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026" y="116632"/>
            <a:ext cx="3007926" cy="1384811"/>
          </a:xfrm>
          <a:prstGeom prst="rect">
            <a:avLst/>
          </a:prstGeom>
        </p:spPr>
      </p:pic>
      <p:sp>
        <p:nvSpPr>
          <p:cNvPr id="6" name="Naslov 5"/>
          <p:cNvSpPr>
            <a:spLocks noGrp="1"/>
          </p:cNvSpPr>
          <p:nvPr>
            <p:ph type="title"/>
          </p:nvPr>
        </p:nvSpPr>
        <p:spPr>
          <a:xfrm>
            <a:off x="446856" y="358443"/>
            <a:ext cx="8229600" cy="1143000"/>
          </a:xfrm>
        </p:spPr>
        <p:txBody>
          <a:bodyPr/>
          <a:lstStyle/>
          <a:p>
            <a:r>
              <a:rPr lang="sl-SI" dirty="0" smtClean="0">
                <a:latin typeface="Calibri" panose="020F0502020204030204" pitchFamily="34" charset="0"/>
                <a:cs typeface="Calibri" panose="020F0502020204030204" pitchFamily="34" charset="0"/>
              </a:rPr>
              <a:t>Rokovniki - splošno</a:t>
            </a:r>
            <a:endParaRPr lang="sl-SI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Označba mesta vsebine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Menjave števcev v času odčitavanja ne izvajamo, v kolikor se menjava števca iz kakršnega razloga izvede v obdobju od 1.1. do 10.1.2018, je potrebno zamenjavo v </a:t>
            </a:r>
            <a:r>
              <a:rPr lang="sl-SI" dirty="0" err="1">
                <a:latin typeface="Calibri" panose="020F0502020204030204" pitchFamily="34" charset="0"/>
                <a:cs typeface="Calibri" panose="020F0502020204030204" pitchFamily="34" charset="0"/>
              </a:rPr>
              <a:t>eIS</a:t>
            </a:r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 poslati po zaključku realizacije (od 11.1.2018).</a:t>
            </a:r>
          </a:p>
          <a:p>
            <a:pPr lvl="0"/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V obdobju od 22.12.2017 do vključno 10.1.2018 se ne izvaja odklopov zaradi odpovedi pogodb ali neplačila omrežnine, ker odklopa v sistemu ne bo mogoče evidentirati, delajo se odklopi na zahtevo odjemalca, ki se v sistem v primeru, da je odklop izveden po 1.1.2018, </a:t>
            </a:r>
            <a:r>
              <a:rPr lang="sl-SI" dirty="0" err="1">
                <a:latin typeface="Calibri" panose="020F0502020204030204" pitchFamily="34" charset="0"/>
                <a:cs typeface="Calibri" panose="020F0502020204030204" pitchFamily="34" charset="0"/>
              </a:rPr>
              <a:t>zavedejo</a:t>
            </a:r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 po zaključku realizacije</a:t>
            </a:r>
            <a:r>
              <a:rPr lang="sl-SI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sl-SI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505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026" y="116632"/>
            <a:ext cx="3007926" cy="1384811"/>
          </a:xfrm>
          <a:prstGeom prst="rect">
            <a:avLst/>
          </a:prstGeom>
        </p:spPr>
      </p:pic>
      <p:sp>
        <p:nvSpPr>
          <p:cNvPr id="6" name="Naslov 5"/>
          <p:cNvSpPr>
            <a:spLocks noGrp="1"/>
          </p:cNvSpPr>
          <p:nvPr>
            <p:ph type="title"/>
          </p:nvPr>
        </p:nvSpPr>
        <p:spPr>
          <a:xfrm>
            <a:off x="446856" y="358443"/>
            <a:ext cx="8229600" cy="1143000"/>
          </a:xfrm>
        </p:spPr>
        <p:txBody>
          <a:bodyPr/>
          <a:lstStyle/>
          <a:p>
            <a:r>
              <a:rPr lang="sl-SI" dirty="0" smtClean="0">
                <a:latin typeface="Calibri" panose="020F0502020204030204" pitchFamily="34" charset="0"/>
                <a:cs typeface="Calibri" panose="020F0502020204030204" pitchFamily="34" charset="0"/>
              </a:rPr>
              <a:t>Rokovniki - splošno</a:t>
            </a:r>
            <a:endParaRPr lang="sl-SI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Označba mesta vsebine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Izračun obratovalnih ur v ponedeljek 12.1.2018 na testu, izračune Informatika pošlje v pregled. 17.1.2018 končni izračun obratovalnih ur in izdelava obvestil.</a:t>
            </a:r>
          </a:p>
          <a:p>
            <a:pPr marL="109728" indent="0">
              <a:buNone/>
            </a:pPr>
            <a:r>
              <a:rPr lang="sl-SI" sz="20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marL="109728" indent="0">
              <a:buNone/>
            </a:pPr>
            <a:endParaRPr lang="sl-SI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9728" indent="0">
              <a:buNone/>
            </a:pPr>
            <a:endParaRPr lang="sl-SI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9728" indent="0" algn="ctr">
              <a:buNone/>
            </a:pPr>
            <a:r>
              <a:rPr lang="sl-SI" dirty="0" smtClean="0">
                <a:latin typeface="Calibri" panose="020F0502020204030204" pitchFamily="34" charset="0"/>
                <a:cs typeface="Calibri" panose="020F0502020204030204" pitchFamily="34" charset="0"/>
              </a:rPr>
              <a:t>Hvala za pozornost.</a:t>
            </a:r>
          </a:p>
          <a:p>
            <a:pPr marL="109728" indent="0">
              <a:buNone/>
            </a:pPr>
            <a:endParaRPr lang="sl-SI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898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ekanje">
  <a:themeElements>
    <a:clrScheme name="Stekanj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tekanj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Stekanj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162</TotalTime>
  <Words>388</Words>
  <Application>Microsoft Office PowerPoint</Application>
  <PresentationFormat>Diaprojekcija na zaslonu (4:3)</PresentationFormat>
  <Paragraphs>34</Paragraphs>
  <Slides>7</Slides>
  <Notes>6</Notes>
  <HiddenSlides>0</HiddenSlides>
  <MMClips>0</MMClips>
  <ScaleCrop>false</ScaleCrop>
  <HeadingPairs>
    <vt:vector size="6" baseType="variant">
      <vt:variant>
        <vt:lpstr>Uporabljene pisave</vt:lpstr>
      </vt:variant>
      <vt:variant>
        <vt:i4>5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7</vt:i4>
      </vt:variant>
    </vt:vector>
  </HeadingPairs>
  <TitlesOfParts>
    <vt:vector size="13" baseType="lpstr">
      <vt:lpstr>Calibri</vt:lpstr>
      <vt:lpstr>Lucida Sans Unicode</vt:lpstr>
      <vt:lpstr>Verdana</vt:lpstr>
      <vt:lpstr>Wingdings 2</vt:lpstr>
      <vt:lpstr>Wingdings 3</vt:lpstr>
      <vt:lpstr>Stekanje</vt:lpstr>
      <vt:lpstr>Zaključek leta 2016</vt:lpstr>
      <vt:lpstr>Rokovniki - splošno</vt:lpstr>
      <vt:lpstr>Rokovniki - splošno</vt:lpstr>
      <vt:lpstr>Rokovniki - splošno</vt:lpstr>
      <vt:lpstr>Rokovniki - splošno</vt:lpstr>
      <vt:lpstr>Rokovniki - splošno</vt:lpstr>
      <vt:lpstr>Rokovniki - splošno</vt:lpstr>
    </vt:vector>
  </TitlesOfParts>
  <Company>Elektro Ljubljana, d.d.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LOČENO PRIKAZOVANJE OMREŽNINE</dc:title>
  <dc:creator>Roman Ponebšek</dc:creator>
  <cp:lastModifiedBy>Prešern Mitja</cp:lastModifiedBy>
  <cp:revision>17</cp:revision>
  <dcterms:created xsi:type="dcterms:W3CDTF">2014-05-28T12:10:05Z</dcterms:created>
  <dcterms:modified xsi:type="dcterms:W3CDTF">2017-11-21T07:29:43Z</dcterms:modified>
</cp:coreProperties>
</file>