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68" r:id="rId2"/>
  </p:sldIdLst>
  <p:sldSz cx="9144000" cy="6858000" type="screen4x3"/>
  <p:notesSz cx="6797675" cy="9926638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ladimir Mauko" initials="VM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11F3"/>
    <a:srgbClr val="3647C8"/>
    <a:srgbClr val="EDFD17"/>
    <a:srgbClr val="E6F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4650" autoAdjust="0"/>
  </p:normalViewPr>
  <p:slideViewPr>
    <p:cSldViewPr>
      <p:cViewPr varScale="1">
        <p:scale>
          <a:sx n="126" d="100"/>
          <a:sy n="126" d="100"/>
        </p:scale>
        <p:origin x="1374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58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A2B0DC-7E30-4F23-A842-46E273995B07}" type="datetimeFigureOut">
              <a:rPr lang="sl-SI"/>
              <a:pPr>
                <a:defRPr/>
              </a:pPr>
              <a:t>14.2.2017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4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2DD4E3-6495-4EBD-8771-3C588C7AF46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30926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49688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CFCC669-2182-4E67-A1CC-ECBD53FF4BEB}" type="datetimeFigureOut">
              <a:rPr lang="sl-SI"/>
              <a:pPr>
                <a:defRPr/>
              </a:pPr>
              <a:t>14.2.2017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455" y="4715715"/>
            <a:ext cx="5438775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4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49688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5247D5E-C784-4136-8262-7F6DBF58B4A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55788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21157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3BC3-4D46-4303-80D7-EA218B9B699C}" type="datetime1">
              <a:rPr lang="sl-SI"/>
              <a:pPr>
                <a:defRPr/>
              </a:pPr>
              <a:t>14.2.2017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76722-D577-4D50-AE64-A7422B06346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AB2C4-FA31-4432-8544-FF7A81FA46FD}" type="datetime1">
              <a:rPr lang="sl-SI"/>
              <a:pPr>
                <a:defRPr/>
              </a:pPr>
              <a:t>14.2.2017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6A5A3-D5CA-49BF-ACB6-8EB1D07EBDA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E713C-5976-4DC6-87DF-E2F38A7C699E}" type="datetime1">
              <a:rPr lang="sl-SI"/>
              <a:pPr>
                <a:defRPr/>
              </a:pPr>
              <a:t>14.2.2017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F6B2-750C-454E-8EDA-428D9980B48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0C247-AAE5-458B-A1CD-8424C4AF727E}" type="datetime1">
              <a:rPr lang="sl-SI"/>
              <a:pPr>
                <a:defRPr/>
              </a:pPr>
              <a:t>14.2.2017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FA2F6-86E3-49DC-AF99-43C5058C05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EB146-9474-4651-A5AE-509D5AC17C42}" type="datetime1">
              <a:rPr lang="sl-SI"/>
              <a:pPr>
                <a:defRPr/>
              </a:pPr>
              <a:t>14.2.2017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2668E-1C7D-4E25-B2E5-FC3EB81CE3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FF62F-B630-4862-8A98-4266B8A3ADDF}" type="datetime1">
              <a:rPr lang="sl-SI"/>
              <a:pPr>
                <a:defRPr/>
              </a:pPr>
              <a:t>14.2.2017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434B7-0A08-473B-A590-190CD8F0F95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63A50-193B-4199-9F1F-04D6F6BBD356}" type="datetime1">
              <a:rPr lang="sl-SI"/>
              <a:pPr>
                <a:defRPr/>
              </a:pPr>
              <a:t>14.2.2017</a:t>
            </a:fld>
            <a:endParaRPr lang="sl-SI"/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67B62-F817-4B03-BE69-4CF11BAE94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1348-CC09-4F71-8A9D-3014DA6B7317}" type="datetime1">
              <a:rPr lang="sl-SI"/>
              <a:pPr>
                <a:defRPr/>
              </a:pPr>
              <a:t>14.2.2017</a:t>
            </a:fld>
            <a:endParaRPr lang="sl-SI"/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2D98-00F4-434A-B155-FB397A80B96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5EF1B-88ED-4736-8623-60862203C92E}" type="datetime1">
              <a:rPr lang="sl-SI"/>
              <a:pPr>
                <a:defRPr/>
              </a:pPr>
              <a:t>14.2.2017</a:t>
            </a:fld>
            <a:endParaRPr lang="sl-SI"/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5FB7-C2A8-44EC-B975-D039A8684EF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DA19-577D-43DF-A046-264CE7BDD397}" type="datetime1">
              <a:rPr lang="sl-SI"/>
              <a:pPr>
                <a:defRPr/>
              </a:pPr>
              <a:t>14.2.2017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C9727-EAAD-4143-83EE-5C964F5E3D3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2F1BA-D58B-486A-BD1E-527367274D71}" type="datetime1">
              <a:rPr lang="sl-SI"/>
              <a:pPr>
                <a:defRPr/>
              </a:pPr>
              <a:t>14.2.2017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6F33F-BD4F-4606-822E-97A5B31EC43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655B71D-DA44-4AC1-98BA-9A1E05664201}" type="datetime1">
              <a:rPr lang="sl-SI"/>
              <a:pPr>
                <a:defRPr/>
              </a:pPr>
              <a:t>14.2.2017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7A1145C-82E6-4172-A0DF-8A78BD81D9C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do.si/za-dobavitelje/obrazci-perun-ei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0"/>
            <a:ext cx="6552728" cy="836712"/>
          </a:xfrm>
        </p:spPr>
        <p:txBody>
          <a:bodyPr/>
          <a:lstStyle/>
          <a:p>
            <a:r>
              <a:rPr lang="sl-SI" sz="3200" dirty="0"/>
              <a:t>Sestanek </a:t>
            </a:r>
            <a:r>
              <a:rPr lang="sl-SI" sz="3200" smtClean="0"/>
              <a:t>z dobavitelji </a:t>
            </a:r>
            <a:r>
              <a:rPr lang="sl-SI" sz="3200" dirty="0"/>
              <a:t>13.2.2017 ob 10:00 na ELMB velika sejna.</a:t>
            </a: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13. 2. 2017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1</a:t>
            </a:fld>
            <a:endParaRPr lang="sl-SI" dirty="0" smtClean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95536" y="836712"/>
            <a:ext cx="8568952" cy="3798540"/>
          </a:xfrm>
        </p:spPr>
        <p:txBody>
          <a:bodyPr/>
          <a:lstStyle/>
          <a:p>
            <a:pPr marL="0" indent="0">
              <a:buNone/>
            </a:pPr>
            <a:endParaRPr lang="sl-SI" sz="2000" dirty="0" smtClean="0">
              <a:hlinkClick r:id="rId3"/>
            </a:endParaRPr>
          </a:p>
          <a:p>
            <a:pPr lvl="0"/>
            <a:r>
              <a:rPr lang="sl-SI" sz="1400" dirty="0" smtClean="0"/>
              <a:t>Uvod</a:t>
            </a:r>
          </a:p>
          <a:p>
            <a:pPr lvl="0"/>
            <a:r>
              <a:rPr lang="sl-SI" sz="1400" dirty="0" smtClean="0"/>
              <a:t>Predstavitev </a:t>
            </a:r>
            <a:r>
              <a:rPr lang="sl-SI" sz="1400" dirty="0"/>
              <a:t>gostitelja     </a:t>
            </a:r>
            <a:r>
              <a:rPr lang="sl-SI" sz="1400" dirty="0" smtClean="0"/>
              <a:t>MITJA </a:t>
            </a:r>
            <a:r>
              <a:rPr lang="sl-SI" sz="1400" dirty="0"/>
              <a:t>PREŠERN; </a:t>
            </a:r>
            <a:r>
              <a:rPr lang="sl-SI" sz="1400" dirty="0" smtClean="0"/>
              <a:t>ELEKTRO</a:t>
            </a:r>
            <a:r>
              <a:rPr lang="sl-SI" sz="1400" dirty="0"/>
              <a:t>  </a:t>
            </a:r>
            <a:r>
              <a:rPr lang="sl-SI" sz="1400" dirty="0" smtClean="0"/>
              <a:t>MARIBOR </a:t>
            </a:r>
            <a:r>
              <a:rPr lang="sl-SI" sz="1400" smtClean="0"/>
              <a:t>D.D</a:t>
            </a:r>
            <a:r>
              <a:rPr lang="sl-SI" sz="1400"/>
              <a:t>.; prezentacija 13022017 ELMB</a:t>
            </a:r>
            <a:endParaRPr lang="sl-SI" sz="1400" dirty="0" smtClean="0"/>
          </a:p>
          <a:p>
            <a:pPr lvl="0"/>
            <a:r>
              <a:rPr lang="sl-SI" sz="1400" dirty="0" smtClean="0"/>
              <a:t>Skupna </a:t>
            </a:r>
            <a:r>
              <a:rPr lang="sl-SI" sz="1400" dirty="0"/>
              <a:t>pobuda za spremembo predpisov na področju obračuna trošarine za elektriko                             </a:t>
            </a:r>
          </a:p>
          <a:p>
            <a:pPr lvl="0"/>
            <a:r>
              <a:rPr lang="sl-SI" sz="1400" dirty="0"/>
              <a:t>Izobraževanje za uspešno izvedbo procesa menjava lastnika in menjavo plačnika </a:t>
            </a:r>
            <a:endParaRPr lang="sl-SI" sz="1400" dirty="0" smtClean="0"/>
          </a:p>
          <a:p>
            <a:pPr marL="0" lvl="0" indent="0">
              <a:buNone/>
            </a:pPr>
            <a:r>
              <a:rPr lang="sl-SI" sz="1400" dirty="0" smtClean="0"/>
              <a:t>	MAJA </a:t>
            </a:r>
            <a:r>
              <a:rPr lang="sl-SI" sz="1400" dirty="0"/>
              <a:t>KOŠIR; ELEKTRO LJUBLJANA D.D.; Spremembe na mm_feb2017</a:t>
            </a:r>
          </a:p>
          <a:p>
            <a:pPr lvl="0"/>
            <a:r>
              <a:rPr lang="sl-SI" sz="1400" dirty="0"/>
              <a:t>Predstavitev Navodila  za menjavo lastnika in menjavo plačnika po predlogu SONDO</a:t>
            </a:r>
          </a:p>
          <a:p>
            <a:pPr lvl="0"/>
            <a:r>
              <a:rPr lang="sl-SI" sz="1400" dirty="0"/>
              <a:t>Sprememba v obrazcih </a:t>
            </a:r>
          </a:p>
          <a:p>
            <a:pPr marL="0" indent="0">
              <a:buNone/>
            </a:pPr>
            <a:r>
              <a:rPr lang="sl-SI" sz="1400" dirty="0" smtClean="0"/>
              <a:t>	JOŽICA </a:t>
            </a:r>
            <a:r>
              <a:rPr lang="sl-SI" sz="1400" dirty="0"/>
              <a:t>TERPIN; BARBARA KARL; SODO d.o.o.; predstavitev </a:t>
            </a:r>
            <a:r>
              <a:rPr lang="sl-SI" sz="1400" dirty="0" smtClean="0"/>
              <a:t>obrazcev20170213</a:t>
            </a:r>
            <a:endParaRPr lang="sl-SI" sz="1400" dirty="0"/>
          </a:p>
          <a:p>
            <a:pPr lvl="0"/>
            <a:r>
              <a:rPr lang="sl-SI" sz="1400" dirty="0"/>
              <a:t>Javljanje sprememb in težave zaradi neizpolnjevanja predpisov                            </a:t>
            </a:r>
          </a:p>
          <a:p>
            <a:pPr marL="0" indent="0">
              <a:buNone/>
            </a:pPr>
            <a:r>
              <a:rPr lang="sl-SI" sz="1400" dirty="0" smtClean="0"/>
              <a:t>	BOŠTJAN </a:t>
            </a:r>
            <a:r>
              <a:rPr lang="sl-SI" sz="1400" dirty="0"/>
              <a:t>TOPOLOVEC; SODO d.o.o.; 2017 02 13 z dobavitelji </a:t>
            </a:r>
            <a:r>
              <a:rPr lang="sl-SI" sz="1400" dirty="0" smtClean="0"/>
              <a:t>Javljanje </a:t>
            </a:r>
            <a:endParaRPr lang="sl-SI" sz="1400" dirty="0"/>
          </a:p>
          <a:p>
            <a:pPr lvl="0"/>
            <a:r>
              <a:rPr lang="sl-SI" sz="1400" dirty="0"/>
              <a:t>Razno </a:t>
            </a:r>
            <a:endParaRPr lang="sl-SI" sz="1400" dirty="0" smtClean="0"/>
          </a:p>
          <a:p>
            <a:pPr marL="0" indent="0">
              <a:buNone/>
            </a:pPr>
            <a:r>
              <a:rPr lang="sl-SI" sz="1400" dirty="0"/>
              <a:t>-v CSV za evidenco merilnih mesta smejo biti uvrščena samo merilna mesta istega plačnika (ista davčna),  </a:t>
            </a:r>
          </a:p>
          <a:p>
            <a:pPr marL="0" indent="0">
              <a:buNone/>
            </a:pPr>
            <a:r>
              <a:rPr lang="sl-SI" sz="1400" dirty="0"/>
              <a:t>-naslednji sestanek bo namenjen GS1 </a:t>
            </a:r>
            <a:r>
              <a:rPr lang="sl-SI" sz="1400" dirty="0" smtClean="0"/>
              <a:t>in nadaljevanju </a:t>
            </a:r>
            <a:r>
              <a:rPr lang="sl-SI" sz="1400" dirty="0"/>
              <a:t>izpolnjevanja Akta o identifikaciji entitet,</a:t>
            </a:r>
          </a:p>
          <a:p>
            <a:pPr marL="0" indent="0">
              <a:buNone/>
            </a:pPr>
            <a:r>
              <a:rPr lang="sl-SI" sz="1400" dirty="0"/>
              <a:t>-SONDSEE, </a:t>
            </a:r>
          </a:p>
          <a:p>
            <a:pPr marL="0" indent="0">
              <a:buNone/>
            </a:pPr>
            <a:r>
              <a:rPr lang="sl-SI" sz="1400" dirty="0"/>
              <a:t>-Naknadna in dodatna Soglasja k spremembi  trošarine pošljite Ines, ki bo zbirala,</a:t>
            </a:r>
          </a:p>
          <a:p>
            <a:pPr marL="0" indent="0">
              <a:buNone/>
            </a:pPr>
            <a:r>
              <a:rPr lang="sl-SI" sz="1400" dirty="0"/>
              <a:t>-KKT ELCE IN ELMB, </a:t>
            </a:r>
          </a:p>
          <a:p>
            <a:pPr marL="0" indent="0">
              <a:buNone/>
            </a:pPr>
            <a:r>
              <a:rPr lang="sl-SI" sz="1400" dirty="0"/>
              <a:t>-prosim za izpolnitev ankete DO, ki jo dobavitelji prejmejo na registrirane maile Perun, info maile in na navedene na listi prisotnosti</a:t>
            </a:r>
          </a:p>
          <a:p>
            <a:pPr marL="0" indent="0">
              <a:buNone/>
            </a:pPr>
            <a:endParaRPr lang="sl-SI" sz="1400" dirty="0"/>
          </a:p>
          <a:p>
            <a:pPr marL="0" indent="0">
              <a:buNone/>
            </a:pPr>
            <a:r>
              <a:rPr lang="sl-SI" sz="1400" dirty="0" smtClean="0"/>
              <a:t>Lista </a:t>
            </a:r>
            <a:r>
              <a:rPr lang="sl-SI" sz="1400" dirty="0"/>
              <a:t>prisotnosti s strinjanjem za pobudo za spremembo </a:t>
            </a:r>
            <a:r>
              <a:rPr lang="sl-SI" sz="1400" dirty="0" smtClean="0"/>
              <a:t>trošarine</a:t>
            </a:r>
            <a:endParaRPr lang="sl-SI" sz="1400" dirty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20057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DO_MzIP_09_2014_popr_Vlado_Milan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4229</TotalTime>
  <Words>21</Words>
  <Application>Microsoft Office PowerPoint</Application>
  <PresentationFormat>Diaprojekcija na zaslonu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Uporabljene pisave</vt:lpstr>
      </vt:variant>
      <vt:variant>
        <vt:i4>2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</vt:i4>
      </vt:variant>
    </vt:vector>
  </HeadingPairs>
  <TitlesOfParts>
    <vt:vector size="4" baseType="lpstr">
      <vt:lpstr>Arial</vt:lpstr>
      <vt:lpstr>Calibri</vt:lpstr>
      <vt:lpstr>SODO_MzIP_09_2014_popr_Vlado_Milan</vt:lpstr>
      <vt:lpstr>Sestanek z dobavitelji 13.2.2017 ob 10:00 na ELMB velika sejna.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Kratka predstavitev SODO, d. o. o.</dc:title>
  <dc:creator>Milena Delčnjak</dc:creator>
  <cp:lastModifiedBy>Bostjan Topolovec</cp:lastModifiedBy>
  <cp:revision>341</cp:revision>
  <cp:lastPrinted>2015-11-09T12:00:45Z</cp:lastPrinted>
  <dcterms:created xsi:type="dcterms:W3CDTF">2014-09-24T12:13:41Z</dcterms:created>
  <dcterms:modified xsi:type="dcterms:W3CDTF">2017-02-14T07:38:02Z</dcterms:modified>
</cp:coreProperties>
</file>