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640" r:id="rId2"/>
    <p:sldId id="657" r:id="rId3"/>
    <p:sldId id="668" r:id="rId4"/>
    <p:sldId id="656" r:id="rId5"/>
    <p:sldId id="655" r:id="rId6"/>
    <p:sldId id="659" r:id="rId7"/>
    <p:sldId id="660" r:id="rId8"/>
    <p:sldId id="661" r:id="rId9"/>
    <p:sldId id="662" r:id="rId10"/>
    <p:sldId id="663" r:id="rId11"/>
    <p:sldId id="664" r:id="rId12"/>
    <p:sldId id="665" r:id="rId13"/>
    <p:sldId id="666" r:id="rId14"/>
    <p:sldId id="667" r:id="rId15"/>
    <p:sldId id="653" r:id="rId16"/>
  </p:sldIdLst>
  <p:sldSz cx="9144000" cy="6858000" type="screen4x3"/>
  <p:notesSz cx="6669088" cy="9928225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4681" autoAdjust="0"/>
  </p:normalViewPr>
  <p:slideViewPr>
    <p:cSldViewPr>
      <p:cViewPr varScale="1">
        <p:scale>
          <a:sx n="126" d="100"/>
          <a:sy n="126" d="100"/>
        </p:scale>
        <p:origin x="137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9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776866" y="4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3" y="9429753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776866" y="9429753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776866" y="4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2950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66602" y="4716468"/>
            <a:ext cx="5335893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3" y="9429753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776866" y="9429753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321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74448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16962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47550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87843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1361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19348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32932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54088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933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15381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34841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44861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249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13.2.2017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latin typeface="Tahoma" pitchFamily="34" charset="0"/>
                <a:cs typeface="Tahoma" pitchFamily="34" charset="0"/>
              </a:rPr>
              <a:t>Javljanje sprememb in težave zaradi neizpolnjevanja predpisov</a:t>
            </a: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Prva predstavitev za dobavitelje in  Agencijo za energijo v prostorih </a:t>
            </a:r>
            <a:endParaRPr lang="sl-SI" sz="2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l-SI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Elektro Maribor </a:t>
            </a:r>
            <a:r>
              <a:rPr lang="sl-SI" sz="1800" b="1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d.d</a:t>
            </a:r>
            <a:r>
              <a:rPr lang="sl-SI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. 13.2.2017 od 10:00 naprej</a:t>
            </a: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/>
              <a:t>Zakaj dobavitelji ne javljajo sprememb?</a:t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l-SI" dirty="0" smtClean="0"/>
              <a:t>Odjemalci ne podajo ustreznih podatkov </a:t>
            </a:r>
          </a:p>
          <a:p>
            <a:pPr>
              <a:buFontTx/>
              <a:buChar char="-"/>
            </a:pPr>
            <a:r>
              <a:rPr lang="sl-SI" dirty="0" smtClean="0"/>
              <a:t>Odjemalci ne izpolnjujejo pogojev</a:t>
            </a:r>
          </a:p>
          <a:p>
            <a:pPr>
              <a:buFontTx/>
              <a:buChar char="-"/>
            </a:pPr>
            <a:r>
              <a:rPr lang="sl-SI" dirty="0" smtClean="0"/>
              <a:t>Izvajalci pri dobaviteljih nimajo dovolj znanja in izkušenj</a:t>
            </a:r>
          </a:p>
          <a:p>
            <a:pPr>
              <a:buFontTx/>
              <a:buChar char="-"/>
            </a:pPr>
            <a:r>
              <a:rPr lang="sl-SI" dirty="0" smtClean="0"/>
              <a:t>Varčevanje/preobremenitve</a:t>
            </a:r>
          </a:p>
          <a:p>
            <a:pPr>
              <a:buFontTx/>
              <a:buChar char="-"/>
            </a:pPr>
            <a:r>
              <a:rPr lang="sl-SI" dirty="0" smtClean="0"/>
              <a:t>Saj bo že šlo</a:t>
            </a:r>
          </a:p>
          <a:p>
            <a:pPr>
              <a:buFontTx/>
              <a:buChar char="-"/>
            </a:pPr>
            <a:r>
              <a:rPr lang="sl-SI" dirty="0" smtClean="0"/>
              <a:t>Slaba informacijska podpora pri dobaviteljih</a:t>
            </a:r>
          </a:p>
          <a:p>
            <a:pPr>
              <a:buFontTx/>
              <a:buChar char="-"/>
            </a:pPr>
            <a:r>
              <a:rPr lang="sl-SI" dirty="0" smtClean="0"/>
              <a:t>Načrtno ne pristopijo k spremembi podatkov , da otežijo postopek zamenjave</a:t>
            </a:r>
          </a:p>
        </p:txBody>
      </p:sp>
    </p:spTree>
    <p:extLst>
      <p:ext uri="{BB962C8B-B14F-4D97-AF65-F5344CB8AC3E}">
        <p14:creationId xmlns:p14="http://schemas.microsoft.com/office/powerpoint/2010/main" val="39161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/>
              <a:t>Posledice </a:t>
            </a:r>
            <a:r>
              <a:rPr lang="sl-SI" sz="3200" dirty="0"/>
              <a:t>za odjemalce, izvajalce in dobavitelje</a:t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l-SI" dirty="0" smtClean="0"/>
              <a:t>Daljši postopki za odjemalce, DO in dobavitelje </a:t>
            </a:r>
          </a:p>
          <a:p>
            <a:pPr>
              <a:buFontTx/>
              <a:buChar char="-"/>
            </a:pPr>
            <a:r>
              <a:rPr lang="sl-SI" dirty="0" smtClean="0"/>
              <a:t>Več reklamacij</a:t>
            </a:r>
          </a:p>
          <a:p>
            <a:pPr>
              <a:buFontTx/>
              <a:buChar char="-"/>
            </a:pPr>
            <a:r>
              <a:rPr lang="sl-SI" dirty="0" smtClean="0"/>
              <a:t>Stroški DO, dobaviteljev in odjemalcev</a:t>
            </a:r>
          </a:p>
          <a:p>
            <a:pPr>
              <a:buFontTx/>
              <a:buChar char="-"/>
            </a:pPr>
            <a:r>
              <a:rPr lang="sl-SI" dirty="0" smtClean="0"/>
              <a:t>Nadaljevanje razvoja procesov in informacijske podpore je pod vprašanjem</a:t>
            </a:r>
          </a:p>
          <a:p>
            <a:pPr>
              <a:buFontTx/>
              <a:buChar char="-"/>
            </a:pPr>
            <a:r>
              <a:rPr lang="sl-SI" dirty="0" smtClean="0"/>
              <a:t>Izgubljeno zaupanje (odjemalcev, dobaviteljev in DO)</a:t>
            </a:r>
          </a:p>
        </p:txBody>
      </p:sp>
    </p:spTree>
    <p:extLst>
      <p:ext uri="{BB962C8B-B14F-4D97-AF65-F5344CB8AC3E}">
        <p14:creationId xmlns:p14="http://schemas.microsoft.com/office/powerpoint/2010/main" val="133699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/>
              <a:t>Posledice </a:t>
            </a:r>
            <a:r>
              <a:rPr lang="sl-SI" sz="3200" dirty="0"/>
              <a:t>za odjemalce, izvajalce in dobavitelje</a:t>
            </a:r>
            <a:br>
              <a:rPr lang="sl-SI" sz="3200" dirty="0"/>
            </a:br>
            <a:r>
              <a:rPr lang="sl-SI" sz="3200" dirty="0" smtClean="0"/>
              <a:t>TRG</a:t>
            </a:r>
            <a:r>
              <a:rPr lang="sl-SI" sz="3200" dirty="0"/>
              <a:t/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l-SI" dirty="0" smtClean="0"/>
              <a:t>Daljši postopki za odjemalce, DO in dobavitelje </a:t>
            </a:r>
          </a:p>
          <a:p>
            <a:pPr>
              <a:buFontTx/>
              <a:buChar char="-"/>
            </a:pPr>
            <a:r>
              <a:rPr lang="sl-SI" dirty="0" smtClean="0"/>
              <a:t>Več reklamacij</a:t>
            </a:r>
          </a:p>
          <a:p>
            <a:pPr>
              <a:buFontTx/>
              <a:buChar char="-"/>
            </a:pPr>
            <a:r>
              <a:rPr lang="sl-SI" dirty="0" smtClean="0"/>
              <a:t>Dobavitelji, ki korektno delajo za odjemalce so v slabšem položaju</a:t>
            </a:r>
          </a:p>
          <a:p>
            <a:pPr>
              <a:buFontTx/>
              <a:buChar char="-"/>
            </a:pPr>
            <a:r>
              <a:rPr lang="sl-SI" dirty="0" smtClean="0"/>
              <a:t>Stroški</a:t>
            </a:r>
          </a:p>
          <a:p>
            <a:pPr>
              <a:buFontTx/>
              <a:buChar char="-"/>
            </a:pPr>
            <a:r>
              <a:rPr lang="sl-SI" dirty="0" smtClean="0"/>
              <a:t>Račun ni več osnova za menjavo dobavitelja</a:t>
            </a:r>
          </a:p>
          <a:p>
            <a:pPr>
              <a:buFontTx/>
              <a:buChar char="-"/>
            </a:pPr>
            <a:r>
              <a:rPr lang="sl-SI" dirty="0" smtClean="0"/>
              <a:t>Oviranje konkurence</a:t>
            </a:r>
          </a:p>
        </p:txBody>
      </p:sp>
    </p:spTree>
    <p:extLst>
      <p:ext uri="{BB962C8B-B14F-4D97-AF65-F5344CB8AC3E}">
        <p14:creationId xmlns:p14="http://schemas.microsoft.com/office/powerpoint/2010/main" val="44806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/>
              <a:t>Posledice </a:t>
            </a:r>
            <a:r>
              <a:rPr lang="sl-SI" sz="3200" dirty="0"/>
              <a:t>za odjemalce, izvajalce in dobavitelje</a:t>
            </a:r>
            <a:br>
              <a:rPr lang="sl-SI" sz="3200" dirty="0"/>
            </a:br>
            <a:r>
              <a:rPr lang="sl-SI" sz="3200" dirty="0" smtClean="0"/>
              <a:t>GJS DO</a:t>
            </a:r>
            <a:r>
              <a:rPr lang="sl-SI" sz="3200" dirty="0"/>
              <a:t/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l-SI" dirty="0" smtClean="0"/>
              <a:t>Oviranje izvajanja GJS DO</a:t>
            </a:r>
          </a:p>
          <a:p>
            <a:pPr>
              <a:buFontTx/>
              <a:buChar char="-"/>
            </a:pPr>
            <a:r>
              <a:rPr lang="sl-SI" dirty="0" smtClean="0"/>
              <a:t>Izgubljeno zaupanje</a:t>
            </a:r>
          </a:p>
          <a:p>
            <a:pPr>
              <a:buFontTx/>
              <a:buChar char="-"/>
            </a:pPr>
            <a:r>
              <a:rPr lang="sl-SI" dirty="0" smtClean="0"/>
              <a:t>Stroški</a:t>
            </a:r>
          </a:p>
          <a:p>
            <a:pPr>
              <a:buFontTx/>
              <a:buChar char="-"/>
            </a:pPr>
            <a:r>
              <a:rPr lang="sl-SI" dirty="0" smtClean="0"/>
              <a:t>Zamude</a:t>
            </a:r>
            <a:endParaRPr lang="sl-SI" dirty="0" smtClean="0"/>
          </a:p>
          <a:p>
            <a:pPr>
              <a:buFontTx/>
              <a:buChar char="-"/>
            </a:pPr>
            <a:r>
              <a:rPr lang="sl-SI" dirty="0" smtClean="0"/>
              <a:t>Težave pri SB =&gt;LB</a:t>
            </a:r>
          </a:p>
          <a:p>
            <a:pPr>
              <a:buFontTx/>
              <a:buChar char="-"/>
            </a:pPr>
            <a:r>
              <a:rPr lang="sl-SI" dirty="0" smtClean="0"/>
              <a:t>Obveščanje ob odklopih, menjavah števca…</a:t>
            </a:r>
          </a:p>
          <a:p>
            <a:pPr>
              <a:buFontTx/>
              <a:buChar char="-"/>
            </a:pPr>
            <a:r>
              <a:rPr lang="sl-SI" dirty="0" smtClean="0"/>
              <a:t>Izvajanje Zasilne oskrbe bo?</a:t>
            </a:r>
          </a:p>
          <a:p>
            <a:pPr>
              <a:buFontTx/>
              <a:buChar char="-"/>
            </a:pPr>
            <a:r>
              <a:rPr lang="sl-SI" dirty="0" smtClean="0"/>
              <a:t>Povzročitev nevarnosti zoper premoženje in zdravje</a:t>
            </a:r>
          </a:p>
          <a:p>
            <a:pPr>
              <a:buFontTx/>
              <a:buChar char="-"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50068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/>
              <a:t>Kaj narediti za izboljšanje stanja </a:t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l-SI" sz="2400" dirty="0" smtClean="0"/>
              <a:t>Dobavitelji imajo Evidenco merilnih mest Perun in B2B, priloga A na voljo in naj do XX.YY.2017 uredijo spremembe za odjemalca</a:t>
            </a:r>
          </a:p>
          <a:p>
            <a:pPr>
              <a:buFontTx/>
              <a:buChar char="-"/>
            </a:pPr>
            <a:r>
              <a:rPr lang="sl-SI" sz="2400" dirty="0" smtClean="0"/>
              <a:t>Dobavitelji, ki javljajo spremembe naj izkoristijo svoj konkurenčni položaj, ker so delali v skladu s predpisi so pa bili v slabšem položaju</a:t>
            </a:r>
          </a:p>
          <a:p>
            <a:pPr>
              <a:buFontTx/>
              <a:buChar char="-"/>
            </a:pPr>
            <a:r>
              <a:rPr lang="sl-SI" sz="2400" dirty="0" smtClean="0"/>
              <a:t>Z zahtevo za menjavo dobavitelja naj dobavitelji pošlje tudi račun dosedanjega dobavitelja. DO bo dodal podatek iz evidence in priloge A in ga javil Agenciji za energijo</a:t>
            </a:r>
          </a:p>
          <a:p>
            <a:pPr>
              <a:buFontTx/>
              <a:buChar char="-"/>
            </a:pPr>
            <a:r>
              <a:rPr lang="sl-SI" sz="2400" dirty="0"/>
              <a:t>?</a:t>
            </a: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388521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>
                <a:latin typeface="Tahoma" pitchFamily="34" charset="0"/>
                <a:cs typeface="Tahoma" pitchFamily="34" charset="0"/>
              </a:rPr>
              <a:t>Hvala za pozornost</a:t>
            </a:r>
            <a:br>
              <a:rPr lang="sl-SI" sz="3200" dirty="0" smtClean="0"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4" name="Podnaslov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105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>
                <a:latin typeface="Tahoma" pitchFamily="34" charset="0"/>
                <a:cs typeface="Tahoma" pitchFamily="34" charset="0"/>
              </a:rPr>
              <a:t>Vsebina</a:t>
            </a:r>
            <a:br>
              <a:rPr lang="sl-SI" sz="3200" dirty="0" smtClean="0">
                <a:latin typeface="Tahoma" pitchFamily="34" charset="0"/>
                <a:cs typeface="Tahoma" pitchFamily="34" charset="0"/>
              </a:rPr>
            </a:br>
            <a:r>
              <a:rPr lang="sl-SI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l-SI" sz="2800" dirty="0" smtClean="0">
                <a:latin typeface="+mj-lt"/>
              </a:rPr>
              <a:t>Opis</a:t>
            </a:r>
          </a:p>
          <a:p>
            <a:pPr>
              <a:buFontTx/>
              <a:buChar char="-"/>
            </a:pPr>
            <a:r>
              <a:rPr lang="sl-SI" sz="2800" dirty="0" smtClean="0">
                <a:latin typeface="+mj-lt"/>
              </a:rPr>
              <a:t>Obvestila do sedaj</a:t>
            </a:r>
          </a:p>
          <a:p>
            <a:pPr>
              <a:buFontTx/>
              <a:buChar char="-"/>
            </a:pPr>
            <a:r>
              <a:rPr lang="sl-SI" sz="2800" dirty="0" smtClean="0">
                <a:latin typeface="+mj-lt"/>
              </a:rPr>
              <a:t>Ocena </a:t>
            </a:r>
            <a:r>
              <a:rPr lang="sl-SI" sz="2800" dirty="0" smtClean="0">
                <a:latin typeface="+mj-lt"/>
              </a:rPr>
              <a:t>razlik</a:t>
            </a:r>
          </a:p>
          <a:p>
            <a:pPr>
              <a:buFontTx/>
              <a:buChar char="-"/>
            </a:pPr>
            <a:r>
              <a:rPr lang="sl-SI" sz="2800" dirty="0" smtClean="0">
                <a:latin typeface="+mj-lt"/>
              </a:rPr>
              <a:t>Predpisi</a:t>
            </a:r>
          </a:p>
          <a:p>
            <a:pPr>
              <a:buFontTx/>
              <a:buChar char="-"/>
            </a:pPr>
            <a:r>
              <a:rPr lang="sl-SI" sz="2800" dirty="0" smtClean="0">
                <a:latin typeface="+mj-lt"/>
              </a:rPr>
              <a:t>Zakaj dobavitelji ne javljajo sprememb?</a:t>
            </a:r>
          </a:p>
          <a:p>
            <a:pPr>
              <a:buFontTx/>
              <a:buChar char="-"/>
            </a:pPr>
            <a:r>
              <a:rPr lang="sl-SI" sz="2800" dirty="0" smtClean="0">
                <a:latin typeface="+mj-lt"/>
              </a:rPr>
              <a:t>Posledice za odjemalce, izvajalce in dobavitelje</a:t>
            </a:r>
            <a:endParaRPr lang="sl-SI" sz="2800" dirty="0">
              <a:latin typeface="+mj-lt"/>
            </a:endParaRPr>
          </a:p>
          <a:p>
            <a:pPr>
              <a:buFontTx/>
              <a:buChar char="-"/>
            </a:pPr>
            <a:r>
              <a:rPr lang="sl-SI" sz="2800" dirty="0" smtClean="0">
                <a:latin typeface="+mj-lt"/>
              </a:rPr>
              <a:t>Kaj narediti za izboljšanje stanja </a:t>
            </a:r>
          </a:p>
          <a:p>
            <a:pPr>
              <a:buFontTx/>
              <a:buChar char="-"/>
            </a:pPr>
            <a:endParaRPr lang="sl-SI" sz="2800" dirty="0" smtClean="0">
              <a:latin typeface="+mj-lt"/>
            </a:endParaRPr>
          </a:p>
        </p:txBody>
      </p:sp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9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/>
              <a:t>Opis</a:t>
            </a:r>
            <a:br>
              <a:rPr lang="sl-SI" sz="3200" dirty="0"/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V evidenci merilnih mest je zaveden</a:t>
            </a:r>
          </a:p>
          <a:p>
            <a:pPr marL="0" indent="0">
              <a:buNone/>
            </a:pPr>
            <a:r>
              <a:rPr lang="sl-SI" dirty="0" smtClean="0"/>
              <a:t>Lastnik: A</a:t>
            </a:r>
          </a:p>
          <a:p>
            <a:pPr marL="0" indent="0">
              <a:buNone/>
            </a:pPr>
            <a:r>
              <a:rPr lang="sl-SI" dirty="0" smtClean="0"/>
              <a:t>Plačnik: B</a:t>
            </a:r>
          </a:p>
          <a:p>
            <a:pPr marL="0" indent="0">
              <a:buNone/>
            </a:pPr>
            <a:r>
              <a:rPr lang="sl-SI" dirty="0" smtClean="0"/>
              <a:t>Naslov za pošiljanje </a:t>
            </a:r>
            <a:r>
              <a:rPr lang="sl-SI" dirty="0" err="1" smtClean="0"/>
              <a:t>pošte:C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Dobavitelj ima v svoji evidenci in uporabi</a:t>
            </a:r>
          </a:p>
          <a:p>
            <a:pPr marL="0" indent="0">
              <a:buNone/>
            </a:pPr>
            <a:r>
              <a:rPr lang="sl-SI" dirty="0" err="1" smtClean="0"/>
              <a:t>Lastnik:D</a:t>
            </a:r>
            <a:endParaRPr lang="sl-SI" dirty="0" smtClean="0"/>
          </a:p>
          <a:p>
            <a:pPr marL="0" indent="0">
              <a:buNone/>
            </a:pPr>
            <a:r>
              <a:rPr lang="sl-SI" dirty="0" err="1" smtClean="0"/>
              <a:t>Plačnik:E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Naslov za pošiljanje </a:t>
            </a:r>
            <a:r>
              <a:rPr lang="sl-SI" dirty="0" err="1" smtClean="0"/>
              <a:t>pošte:F</a:t>
            </a:r>
            <a:r>
              <a:rPr lang="sl-SI" dirty="0" smtClean="0"/>
              <a:t> </a:t>
            </a:r>
          </a:p>
        </p:txBody>
      </p:sp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8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/>
              <a:t>Obvestila do sedaj</a:t>
            </a:r>
            <a:br>
              <a:rPr lang="sl-SI" sz="3200" dirty="0"/>
            </a:br>
            <a:r>
              <a:rPr lang="sl-SI" sz="3200" dirty="0" smtClean="0"/>
              <a:t>Pisno in na predstavitvi posebej izpostavljeno</a:t>
            </a:r>
            <a:r>
              <a:rPr lang="sl-SI" sz="3200" dirty="0"/>
              <a:t/>
            </a:r>
            <a:br>
              <a:rPr lang="sl-SI" sz="3200" dirty="0"/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18180" t="14951" r="33095"/>
          <a:stretch/>
        </p:blipFill>
        <p:spPr>
          <a:xfrm>
            <a:off x="2123728" y="1414582"/>
            <a:ext cx="4896544" cy="539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3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>
                <a:latin typeface="Tahoma" pitchFamily="34" charset="0"/>
                <a:cs typeface="Tahoma" pitchFamily="34" charset="0"/>
              </a:rPr>
              <a:t>Ocena razlik na podlagi zavrnitev menjav dobavitelja leta 2016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pic>
        <p:nvPicPr>
          <p:cNvPr id="13" name="Označba mesta vsebine 12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22167" t="16542" r="15883" b="16637"/>
          <a:stretch/>
        </p:blipFill>
        <p:spPr>
          <a:xfrm>
            <a:off x="436488" y="1556791"/>
            <a:ext cx="8250312" cy="492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>
                <a:latin typeface="Tahoma" pitchFamily="34" charset="0"/>
                <a:cs typeface="Tahoma" pitchFamily="34" charset="0"/>
              </a:rPr>
              <a:t>Ocena razlik na podlagi zavrnitev menjav dobavitelja leta 2016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19474" t="18133" r="38328" b="5499"/>
          <a:stretch/>
        </p:blipFill>
        <p:spPr>
          <a:xfrm>
            <a:off x="395536" y="1556792"/>
            <a:ext cx="4896544" cy="500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4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 smtClean="0">
                <a:latin typeface="Tahoma" pitchFamily="34" charset="0"/>
                <a:cs typeface="Tahoma" pitchFamily="34" charset="0"/>
              </a:rPr>
              <a:t>Ocena razlik na podlagi zavrnitev menjav dobavitelja leta 2016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Ocena razlik tujina:</a:t>
            </a:r>
          </a:p>
          <a:p>
            <a:pPr>
              <a:buFontTx/>
              <a:buChar char="-"/>
            </a:pPr>
            <a:r>
              <a:rPr lang="sl-SI" dirty="0" smtClean="0"/>
              <a:t>Nemčija, Nizozemska cca 3 %</a:t>
            </a:r>
          </a:p>
          <a:p>
            <a:pPr>
              <a:buFontTx/>
              <a:buChar char="-"/>
            </a:pPr>
            <a:r>
              <a:rPr lang="sl-SI" dirty="0" smtClean="0"/>
              <a:t>Švedska, Norveška minimalno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1929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/>
              <a:t>Predpisi</a:t>
            </a:r>
            <a:br>
              <a:rPr lang="sl-SI" sz="3200" dirty="0"/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Predpisi jasno določajo naloge in pristojnosti odjemalca, dobavitelja in DO</a:t>
            </a:r>
          </a:p>
          <a:p>
            <a:pPr marL="0" indent="0">
              <a:buNone/>
            </a:pPr>
            <a:r>
              <a:rPr lang="sl-SI" dirty="0" smtClean="0"/>
              <a:t>Dodatno so objavljena tudi navodila.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137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sp>
        <p:nvSpPr>
          <p:cNvPr id="205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dirty="0"/>
              <a:t>Zakaj dobavitelji ne javljajo sprememb?</a:t>
            </a:r>
            <a:br>
              <a:rPr lang="sl-SI" sz="3200" dirty="0"/>
            </a:br>
            <a:r>
              <a:rPr lang="sl-SI" sz="3200" dirty="0"/>
              <a:t/>
            </a:r>
            <a:br>
              <a:rPr lang="sl-SI" sz="3200" dirty="0"/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l-SI" sz="20000" dirty="0" smtClean="0"/>
              <a:t>?</a:t>
            </a:r>
            <a:endParaRPr lang="sl-SI" sz="20000" dirty="0"/>
          </a:p>
        </p:txBody>
      </p:sp>
    </p:spTree>
    <p:extLst>
      <p:ext uri="{BB962C8B-B14F-4D97-AF65-F5344CB8AC3E}">
        <p14:creationId xmlns:p14="http://schemas.microsoft.com/office/powerpoint/2010/main" val="128656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5214</TotalTime>
  <Words>328</Words>
  <Application>Microsoft Office PowerPoint</Application>
  <PresentationFormat>Diaprojekcija na zaslonu (4:3)</PresentationFormat>
  <Paragraphs>84</Paragraphs>
  <Slides>15</Slides>
  <Notes>15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15</vt:i4>
      </vt:variant>
    </vt:vector>
  </HeadingPairs>
  <TitlesOfParts>
    <vt:vector size="19" baseType="lpstr">
      <vt:lpstr>Arial</vt:lpstr>
      <vt:lpstr>Calibri</vt:lpstr>
      <vt:lpstr>Tahoma</vt:lpstr>
      <vt:lpstr>SODO_MzIP_09_2014_popr_Vlado_Milan</vt:lpstr>
      <vt:lpstr> Javljanje sprememb in težave zaradi neizpolnjevanja predpisov  </vt:lpstr>
      <vt:lpstr>  Vsebina    </vt:lpstr>
      <vt:lpstr>   Opis   </vt:lpstr>
      <vt:lpstr>  Obvestila do sedaj Pisno in na predstavitvi posebej izpostavljeno   </vt:lpstr>
      <vt:lpstr> Ocena razlik na podlagi zavrnitev menjav dobavitelja leta 2016 </vt:lpstr>
      <vt:lpstr> Ocena razlik na podlagi zavrnitev menjav dobavitelja leta 2016 </vt:lpstr>
      <vt:lpstr> Ocena razlik na podlagi zavrnitev menjav dobavitelja leta 2016 </vt:lpstr>
      <vt:lpstr> Predpisi  </vt:lpstr>
      <vt:lpstr> Zakaj dobavitelji ne javljajo sprememb?   </vt:lpstr>
      <vt:lpstr> Zakaj dobavitelji ne javljajo sprememb?   </vt:lpstr>
      <vt:lpstr>   Posledice za odjemalce, izvajalce in dobavitelje    </vt:lpstr>
      <vt:lpstr>   Posledice za odjemalce, izvajalce in dobavitelje TRG   </vt:lpstr>
      <vt:lpstr>   Posledice za odjemalce, izvajalce in dobavitelje GJS DO   </vt:lpstr>
      <vt:lpstr>   Kaj narediti za izboljšanje stanja     </vt:lpstr>
      <vt:lpstr> Hvala za pozornost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Bostjan Topolovec</cp:lastModifiedBy>
  <cp:revision>330</cp:revision>
  <cp:lastPrinted>2015-06-15T12:35:04Z</cp:lastPrinted>
  <dcterms:created xsi:type="dcterms:W3CDTF">2014-09-24T12:13:41Z</dcterms:created>
  <dcterms:modified xsi:type="dcterms:W3CDTF">2017-02-13T06:29:30Z</dcterms:modified>
</cp:coreProperties>
</file>