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640" r:id="rId2"/>
    <p:sldId id="668" r:id="rId3"/>
    <p:sldId id="560" r:id="rId4"/>
    <p:sldId id="671" r:id="rId5"/>
    <p:sldId id="672" r:id="rId6"/>
    <p:sldId id="673" r:id="rId7"/>
    <p:sldId id="674" r:id="rId8"/>
    <p:sldId id="675" r:id="rId9"/>
    <p:sldId id="676" r:id="rId10"/>
    <p:sldId id="679" r:id="rId11"/>
    <p:sldId id="678" r:id="rId12"/>
    <p:sldId id="677" r:id="rId13"/>
    <p:sldId id="683" r:id="rId14"/>
    <p:sldId id="682" r:id="rId15"/>
    <p:sldId id="681" r:id="rId16"/>
    <p:sldId id="680" r:id="rId17"/>
    <p:sldId id="670" r:id="rId18"/>
  </p:sldIdLst>
  <p:sldSz cx="9144000" cy="6858000" type="screen4x3"/>
  <p:notesSz cx="6797675" cy="9926638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ladimir Mauko" initials="VM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11F3"/>
    <a:srgbClr val="3647C8"/>
    <a:srgbClr val="EDFD17"/>
    <a:srgbClr val="E6F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94650" autoAdjust="0"/>
  </p:normalViewPr>
  <p:slideViewPr>
    <p:cSldViewPr>
      <p:cViewPr varScale="1">
        <p:scale>
          <a:sx n="141" d="100"/>
          <a:sy n="141" d="100"/>
        </p:scale>
        <p:origin x="930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658" y="-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9688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7A2B0DC-7E30-4F23-A842-46E273995B07}" type="datetimeFigureOut">
              <a:rPr lang="sl-SI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4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9688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62DD4E3-6495-4EBD-8771-3C588C7AF46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30926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49688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CFCC669-2182-4E67-A1CC-ECBD53FF4BEB}" type="datetimeFigureOut">
              <a:rPr lang="sl-SI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455" y="4715715"/>
            <a:ext cx="5438775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noProof="0" smtClean="0"/>
              <a:t>Kliknite, če želite urediti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  <a:endParaRPr lang="sl-SI" noProof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4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49688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5247D5E-C784-4136-8262-7F6DBF58B4A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55788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17656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21157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27040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05431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98747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E3BC3-4D46-4303-80D7-EA218B9B699C}" type="datetime1">
              <a:rPr lang="sl-SI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76722-D577-4D50-AE64-A7422B06346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AB2C4-FA31-4432-8544-FF7A81FA46FD}" type="datetime1">
              <a:rPr lang="sl-SI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6A5A3-D5CA-49BF-ACB6-8EB1D07EBDA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E713C-5976-4DC6-87DF-E2F38A7C699E}" type="datetime1">
              <a:rPr lang="sl-SI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2F6B2-750C-454E-8EDA-428D9980B48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0C247-AAE5-458B-A1CD-8424C4AF727E}" type="datetime1">
              <a:rPr lang="sl-SI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FA2F6-86E3-49DC-AF99-43C5058C05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EB146-9474-4651-A5AE-509D5AC17C42}" type="datetime1">
              <a:rPr lang="sl-SI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2668E-1C7D-4E25-B2E5-FC3EB81CE3C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FF62F-B630-4862-8A98-4266B8A3ADDF}" type="datetime1">
              <a:rPr lang="sl-SI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434B7-0A08-473B-A590-190CD8F0F95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63A50-193B-4199-9F1F-04D6F6BBD356}" type="datetime1">
              <a:rPr lang="sl-SI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8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67B62-F817-4B03-BE69-4CF11BAE94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01348-CC09-4F71-8A9D-3014DA6B7317}" type="datetime1">
              <a:rPr lang="sl-SI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4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E2D98-00F4-434A-B155-FB397A80B96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5EF1B-88ED-4736-8623-60862203C92E}" type="datetime1">
              <a:rPr lang="sl-SI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3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E5FB7-C2A8-44EC-B975-D039A8684EF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3DA19-577D-43DF-A046-264CE7BDD397}" type="datetime1">
              <a:rPr lang="sl-SI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C9727-EAAD-4143-83EE-5C964F5E3D3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/>
              <a:t>Kliknite ikono, če želite dodati sliko</a:t>
            </a:r>
            <a:endParaRPr lang="sl-SI" noProof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2F1BA-D58B-486A-BD1E-527367274D71}" type="datetime1">
              <a:rPr lang="sl-SI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6F33F-BD4F-4606-822E-97A5B31EC43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</a:p>
        </p:txBody>
      </p:sp>
      <p:sp>
        <p:nvSpPr>
          <p:cNvPr id="1027" name="Ograda besedila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655B71D-DA44-4AC1-98BA-9A1E05664201}" type="datetime1">
              <a:rPr lang="sl-SI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7A1145C-82E6-4172-A0DF-8A78BD81D9C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eruneis.informatika.si/portal/perun" TargetMode="External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hyperlink" Target="http://www.sodo.si/za-dobavitelje/obrazci-perun-ei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slov 1"/>
          <p:cNvSpPr>
            <a:spLocks noGrp="1"/>
          </p:cNvSpPr>
          <p:nvPr>
            <p:ph type="ctrTitle"/>
          </p:nvPr>
        </p:nvSpPr>
        <p:spPr>
          <a:xfrm>
            <a:off x="681967" y="1628800"/>
            <a:ext cx="7772400" cy="1470025"/>
          </a:xfrm>
        </p:spPr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Obrazci SODO</a:t>
            </a: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054" name="Podnaslov 2"/>
          <p:cNvSpPr>
            <a:spLocks noGrp="1"/>
          </p:cNvSpPr>
          <p:nvPr>
            <p:ph type="subTitle" idx="1"/>
          </p:nvPr>
        </p:nvSpPr>
        <p:spPr>
          <a:xfrm>
            <a:off x="1331640" y="2756520"/>
            <a:ext cx="63436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1100" dirty="0" smtClean="0">
                <a:solidFill>
                  <a:srgbClr val="17375E"/>
                </a:solidFill>
              </a:rPr>
              <a:t> </a:t>
            </a:r>
            <a:endParaRPr lang="sl-SI" sz="2000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endParaRPr lang="sl-SI" sz="2000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sl-SI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Maribor, 23. avgust 2016      </a:t>
            </a:r>
          </a:p>
          <a:p>
            <a:pPr eaLnBrk="1" hangingPunct="1">
              <a:lnSpc>
                <a:spcPct val="80000"/>
              </a:lnSpc>
            </a:pPr>
            <a:endParaRPr lang="sl-SI" sz="1800" b="1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14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7" name="Označba mesta vsebine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3648" y="404664"/>
            <a:ext cx="6668590" cy="5865146"/>
          </a:xfrm>
          <a:prstGeom prst="rect">
            <a:avLst/>
          </a:prstGeom>
        </p:spPr>
      </p:pic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60C247-AAE5-458B-A1CD-8424C4AF727E}" type="datetime1">
              <a:rPr lang="sl-SI" smtClean="0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5FA2F6-86E3-49DC-AF99-43C5058C050F}" type="slidenum">
              <a:rPr lang="sl-SI" smtClean="0"/>
              <a:pPr>
                <a:defRPr/>
              </a:pPr>
              <a:t>10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4866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7" name="Označba mesta vsebine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696" y="274638"/>
            <a:ext cx="5544616" cy="6565006"/>
          </a:xfrm>
          <a:prstGeom prst="rect">
            <a:avLst/>
          </a:prstGeom>
        </p:spPr>
      </p:pic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60C247-AAE5-458B-A1CD-8424C4AF727E}" type="datetime1">
              <a:rPr lang="sl-SI" smtClean="0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5FA2F6-86E3-49DC-AF99-43C5058C050F}" type="slidenum">
              <a:rPr lang="sl-SI" smtClean="0"/>
              <a:pPr>
                <a:defRPr/>
              </a:pPr>
              <a:t>11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7214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7" name="Označba mesta vsebine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5736" y="359590"/>
            <a:ext cx="5256584" cy="6498410"/>
          </a:xfrm>
          <a:prstGeom prst="rect">
            <a:avLst/>
          </a:prstGeom>
        </p:spPr>
      </p:pic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60C247-AAE5-458B-A1CD-8424C4AF727E}" type="datetime1">
              <a:rPr lang="sl-SI" smtClean="0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5FA2F6-86E3-49DC-AF99-43C5058C050F}" type="slidenum">
              <a:rPr lang="sl-SI" smtClean="0"/>
              <a:pPr>
                <a:defRPr/>
              </a:pPr>
              <a:t>12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5692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 dirty="0"/>
          </a:p>
        </p:txBody>
      </p:sp>
      <p:pic>
        <p:nvPicPr>
          <p:cNvPr id="7" name="Označba mesta vsebine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5736" y="292090"/>
            <a:ext cx="5264131" cy="6541355"/>
          </a:xfrm>
          <a:prstGeom prst="rect">
            <a:avLst/>
          </a:prstGeom>
        </p:spPr>
      </p:pic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60C247-AAE5-458B-A1CD-8424C4AF727E}" type="datetime1">
              <a:rPr lang="sl-SI" smtClean="0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5FA2F6-86E3-49DC-AF99-43C5058C050F}" type="slidenum">
              <a:rPr lang="sl-SI" smtClean="0"/>
              <a:pPr>
                <a:defRPr/>
              </a:pPr>
              <a:t>13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3289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7" name="Označba mesta vsebine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1680" y="283950"/>
            <a:ext cx="6306328" cy="6446837"/>
          </a:xfrm>
          <a:prstGeom prst="rect">
            <a:avLst/>
          </a:prstGeom>
        </p:spPr>
      </p:pic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60C247-AAE5-458B-A1CD-8424C4AF727E}" type="datetime1">
              <a:rPr lang="sl-SI" smtClean="0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5FA2F6-86E3-49DC-AF99-43C5058C050F}" type="slidenum">
              <a:rPr lang="sl-SI" smtClean="0"/>
              <a:pPr>
                <a:defRPr/>
              </a:pPr>
              <a:t>14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3458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7" name="Označba mesta vsebine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6442" y="274638"/>
            <a:ext cx="5149813" cy="6494450"/>
          </a:xfrm>
          <a:prstGeom prst="rect">
            <a:avLst/>
          </a:prstGeom>
        </p:spPr>
      </p:pic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60C247-AAE5-458B-A1CD-8424C4AF727E}" type="datetime1">
              <a:rPr lang="sl-SI" smtClean="0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5FA2F6-86E3-49DC-AF99-43C5058C050F}" type="slidenum">
              <a:rPr lang="sl-SI" smtClean="0"/>
              <a:pPr>
                <a:defRPr/>
              </a:pPr>
              <a:t>15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4068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7" name="Označba mesta vsebine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0184" y="274638"/>
            <a:ext cx="6645200" cy="6446837"/>
          </a:xfrm>
          <a:prstGeom prst="rect">
            <a:avLst/>
          </a:prstGeom>
        </p:spPr>
      </p:pic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60C247-AAE5-458B-A1CD-8424C4AF727E}" type="datetime1">
              <a:rPr lang="sl-SI" smtClean="0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5FA2F6-86E3-49DC-AF99-43C5058C050F}" type="slidenum">
              <a:rPr lang="sl-SI" smtClean="0"/>
              <a:pPr>
                <a:defRPr/>
              </a:pPr>
              <a:t>16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683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slov 1"/>
          <p:cNvSpPr>
            <a:spLocks noGrp="1"/>
          </p:cNvSpPr>
          <p:nvPr>
            <p:ph type="ctrTitle"/>
          </p:nvPr>
        </p:nvSpPr>
        <p:spPr>
          <a:xfrm>
            <a:off x="681967" y="1628800"/>
            <a:ext cx="7772400" cy="1470025"/>
          </a:xfrm>
        </p:spPr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Obrazci SODO</a:t>
            </a: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054" name="Podnaslov 2"/>
          <p:cNvSpPr>
            <a:spLocks noGrp="1"/>
          </p:cNvSpPr>
          <p:nvPr>
            <p:ph type="subTitle" idx="1"/>
          </p:nvPr>
        </p:nvSpPr>
        <p:spPr>
          <a:xfrm>
            <a:off x="1331640" y="2756520"/>
            <a:ext cx="63436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1100" dirty="0" smtClean="0">
                <a:solidFill>
                  <a:srgbClr val="17375E"/>
                </a:solidFill>
              </a:rPr>
              <a:t> </a:t>
            </a:r>
            <a:endParaRPr lang="sl-SI" sz="2000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sl-SI" sz="6600" dirty="0" smtClean="0">
                <a:solidFill>
                  <a:srgbClr val="0B11F3"/>
                </a:solidFill>
              </a:rPr>
              <a:t> </a:t>
            </a:r>
            <a:r>
              <a:rPr lang="sl-SI" sz="5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 V A L A</a:t>
            </a:r>
            <a:endParaRPr lang="sl-SI" sz="5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01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Obrazci SODO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23. 8. 2016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2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1863180"/>
            <a:ext cx="8855968" cy="2772072"/>
          </a:xfrm>
        </p:spPr>
        <p:txBody>
          <a:bodyPr/>
          <a:lstStyle/>
          <a:p>
            <a:pPr marL="0" indent="0">
              <a:buNone/>
            </a:pPr>
            <a:endParaRPr lang="sl-SI" sz="2000" dirty="0" smtClean="0">
              <a:hlinkClick r:id="rId5"/>
            </a:endParaRPr>
          </a:p>
          <a:p>
            <a:pPr marL="0" indent="0">
              <a:buNone/>
            </a:pPr>
            <a:r>
              <a:rPr lang="sl-SI" sz="2000" dirty="0" smtClean="0">
                <a:hlinkClick r:id="rId5"/>
              </a:rPr>
              <a:t>http</a:t>
            </a:r>
            <a:r>
              <a:rPr lang="sl-SI" sz="2000" dirty="0">
                <a:hlinkClick r:id="rId5"/>
              </a:rPr>
              <a:t>://</a:t>
            </a:r>
            <a:r>
              <a:rPr lang="sl-SI" sz="2000" dirty="0" smtClean="0">
                <a:hlinkClick r:id="rId5"/>
              </a:rPr>
              <a:t>www.sodo.si/za-dobavitelje/obrazci-perun-eis</a:t>
            </a:r>
            <a:endParaRPr lang="sl-SI" sz="2000" dirty="0" smtClean="0"/>
          </a:p>
          <a:p>
            <a:pPr marL="0" indent="0">
              <a:buNone/>
            </a:pPr>
            <a:endParaRPr lang="sl-SI" sz="2000" dirty="0" smtClean="0"/>
          </a:p>
          <a:p>
            <a:pPr marL="0" indent="0">
              <a:buNone/>
            </a:pPr>
            <a:r>
              <a:rPr lang="sl-SI" sz="2000" dirty="0" smtClean="0">
                <a:hlinkClick r:id="rId6"/>
              </a:rPr>
              <a:t>https</a:t>
            </a:r>
            <a:r>
              <a:rPr lang="sl-SI" sz="2000" dirty="0">
                <a:hlinkClick r:id="rId6"/>
              </a:rPr>
              <a:t>://</a:t>
            </a:r>
            <a:r>
              <a:rPr lang="sl-SI" sz="2000" dirty="0" smtClean="0">
                <a:hlinkClick r:id="rId6"/>
              </a:rPr>
              <a:t>peruneis.informatika.si/portal/perun</a:t>
            </a:r>
            <a:endParaRPr lang="sl-SI" sz="2000" dirty="0" smtClean="0"/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20057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48944"/>
            <a:ext cx="9150350" cy="184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Obrazci SODO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23. 8. 2016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3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1863180"/>
            <a:ext cx="8855968" cy="2772072"/>
          </a:xfrm>
        </p:spPr>
        <p:txBody>
          <a:bodyPr/>
          <a:lstStyle/>
          <a:p>
            <a:pPr marL="0" indent="0">
              <a:buNone/>
            </a:pPr>
            <a:r>
              <a:rPr lang="sl-SI" sz="2000" dirty="0" smtClean="0">
                <a:hlinkClick r:id="rId7"/>
              </a:rPr>
              <a:t>http</a:t>
            </a:r>
            <a:r>
              <a:rPr lang="sl-SI" sz="2000" dirty="0">
                <a:hlinkClick r:id="rId7"/>
              </a:rPr>
              <a:t>://</a:t>
            </a:r>
            <a:r>
              <a:rPr lang="sl-SI" sz="2000" dirty="0" smtClean="0">
                <a:hlinkClick r:id="rId7"/>
              </a:rPr>
              <a:t>www.sodo.si/za-dobavitelje/obrazci-perun-eis</a:t>
            </a:r>
            <a:endParaRPr lang="sl-SI" sz="2000" dirty="0" smtClean="0"/>
          </a:p>
          <a:p>
            <a:pPr marL="0" indent="0">
              <a:buNone/>
            </a:pPr>
            <a:endParaRPr lang="sl-SI" sz="3600" dirty="0" smtClean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9592" y="2304905"/>
            <a:ext cx="5472608" cy="2543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7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48944"/>
            <a:ext cx="9150350" cy="184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Obrazci SODO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23. 8. 2016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4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1863180"/>
            <a:ext cx="8855968" cy="2772072"/>
          </a:xfrm>
        </p:spPr>
        <p:txBody>
          <a:bodyPr/>
          <a:lstStyle/>
          <a:p>
            <a:pPr marL="0" indent="0">
              <a:buNone/>
            </a:pPr>
            <a:endParaRPr lang="sl-SI" sz="2800" dirty="0" smtClean="0"/>
          </a:p>
          <a:p>
            <a:r>
              <a:rPr lang="sl-SI" sz="2800" dirty="0" smtClean="0"/>
              <a:t>obvezna uporaba </a:t>
            </a:r>
            <a:r>
              <a:rPr lang="sl-SI" sz="2800" dirty="0" smtClean="0"/>
              <a:t>obrazcev SODO z dnem </a:t>
            </a:r>
            <a:r>
              <a:rPr lang="sl-SI" sz="2800" b="1" dirty="0" smtClean="0"/>
              <a:t>1. 9. </a:t>
            </a:r>
            <a:r>
              <a:rPr lang="sl-SI" sz="2800" b="1" dirty="0" smtClean="0"/>
              <a:t>2016</a:t>
            </a:r>
          </a:p>
          <a:p>
            <a:r>
              <a:rPr lang="sl-SI" sz="2800" dirty="0" smtClean="0"/>
              <a:t>objavljena bodo tudi pogosta vprašanja dobaviteljev</a:t>
            </a:r>
          </a:p>
          <a:p>
            <a:pPr marL="0" indent="0">
              <a:buNone/>
            </a:pPr>
            <a:r>
              <a:rPr lang="sl-SI" sz="2800" dirty="0" smtClean="0"/>
              <a:t>     in odgovori</a:t>
            </a:r>
          </a:p>
          <a:p>
            <a:r>
              <a:rPr lang="sl-SI" sz="2800" dirty="0" smtClean="0"/>
              <a:t>dokument se bo sproti dopolnjeval</a:t>
            </a:r>
            <a:endParaRPr lang="sl-SI" sz="2800" dirty="0" smtClean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96990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60C247-AAE5-458B-A1CD-8424C4AF727E}" type="datetime1">
              <a:rPr lang="sl-SI" smtClean="0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5FA2F6-86E3-49DC-AF99-43C5058C050F}" type="slidenum">
              <a:rPr lang="sl-SI" smtClean="0"/>
              <a:pPr>
                <a:defRPr/>
              </a:pPr>
              <a:t>5</a:t>
            </a:fld>
            <a:endParaRPr lang="sl-SI"/>
          </a:p>
        </p:txBody>
      </p:sp>
      <p:pic>
        <p:nvPicPr>
          <p:cNvPr id="9" name="Označba mesta vsebine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9712" y="193540"/>
            <a:ext cx="5873115" cy="652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5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60C247-AAE5-458B-A1CD-8424C4AF727E}" type="datetime1">
              <a:rPr lang="sl-SI" smtClean="0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5FA2F6-86E3-49DC-AF99-43C5058C050F}" type="slidenum">
              <a:rPr lang="sl-SI" smtClean="0"/>
              <a:pPr>
                <a:defRPr/>
              </a:pPr>
              <a:t>6</a:t>
            </a:fld>
            <a:endParaRPr lang="sl-SI"/>
          </a:p>
        </p:txBody>
      </p:sp>
      <p:pic>
        <p:nvPicPr>
          <p:cNvPr id="7" name="Označba mesta vsebine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3768" y="160020"/>
            <a:ext cx="4926181" cy="653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69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60C247-AAE5-458B-A1CD-8424C4AF727E}" type="datetime1">
              <a:rPr lang="sl-SI" smtClean="0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5FA2F6-86E3-49DC-AF99-43C5058C050F}" type="slidenum">
              <a:rPr lang="sl-SI" smtClean="0"/>
              <a:pPr>
                <a:defRPr/>
              </a:pPr>
              <a:t>7</a:t>
            </a:fld>
            <a:endParaRPr lang="sl-SI"/>
          </a:p>
        </p:txBody>
      </p:sp>
      <p:pic>
        <p:nvPicPr>
          <p:cNvPr id="9" name="Označba mesta vsebine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7624" y="101466"/>
            <a:ext cx="5544616" cy="6162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79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60C247-AAE5-458B-A1CD-8424C4AF727E}" type="datetime1">
              <a:rPr lang="sl-SI" smtClean="0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5FA2F6-86E3-49DC-AF99-43C5058C050F}" type="slidenum">
              <a:rPr lang="sl-SI" smtClean="0"/>
              <a:pPr>
                <a:defRPr/>
              </a:pPr>
              <a:t>8</a:t>
            </a:fld>
            <a:endParaRPr lang="sl-SI"/>
          </a:p>
        </p:txBody>
      </p:sp>
      <p:pic>
        <p:nvPicPr>
          <p:cNvPr id="7" name="Označba mesta vsebine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696" y="274638"/>
            <a:ext cx="5976682" cy="6532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7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7" name="Označba mesta vsebine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728" y="274638"/>
            <a:ext cx="5328592" cy="6506417"/>
          </a:xfrm>
          <a:prstGeom prst="rect">
            <a:avLst/>
          </a:prstGeom>
        </p:spPr>
      </p:pic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60C247-AAE5-458B-A1CD-8424C4AF727E}" type="datetime1">
              <a:rPr lang="sl-SI" smtClean="0"/>
              <a:pPr>
                <a:defRPr/>
              </a:pPr>
              <a:t>23.8.2016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5FA2F6-86E3-49DC-AF99-43C5058C050F}" type="slidenum">
              <a:rPr lang="sl-SI" smtClean="0"/>
              <a:pPr>
                <a:defRPr/>
              </a:pPr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1394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DO_MzIP_09_2014_popr_Vlado_Milan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4076</TotalTime>
  <Words>101</Words>
  <Application>Microsoft Office PowerPoint</Application>
  <PresentationFormat>Diaprojekcija na zaslonu (4:3)</PresentationFormat>
  <Paragraphs>55</Paragraphs>
  <Slides>17</Slides>
  <Notes>5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17</vt:i4>
      </vt:variant>
    </vt:vector>
  </HeadingPairs>
  <TitlesOfParts>
    <vt:vector size="21" baseType="lpstr">
      <vt:lpstr>Arial</vt:lpstr>
      <vt:lpstr>Calibri</vt:lpstr>
      <vt:lpstr>Tahoma</vt:lpstr>
      <vt:lpstr>SODO_MzIP_09_2014_popr_Vlado_Milan</vt:lpstr>
      <vt:lpstr>  Obrazci SODO   </vt:lpstr>
      <vt:lpstr>Obrazci SODO</vt:lpstr>
      <vt:lpstr>Obrazci SODO</vt:lpstr>
      <vt:lpstr>Obrazci SODO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  Obrazci SODO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Kratka predstavitev SODO, d. o. o.</dc:title>
  <dc:creator>Milena Delčnjak</dc:creator>
  <cp:lastModifiedBy>Jožica Terpin</cp:lastModifiedBy>
  <cp:revision>317</cp:revision>
  <cp:lastPrinted>2015-11-09T12:00:45Z</cp:lastPrinted>
  <dcterms:created xsi:type="dcterms:W3CDTF">2014-09-24T12:13:41Z</dcterms:created>
  <dcterms:modified xsi:type="dcterms:W3CDTF">2016-08-23T07:02:22Z</dcterms:modified>
</cp:coreProperties>
</file>