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640" r:id="rId2"/>
    <p:sldId id="560" r:id="rId3"/>
    <p:sldId id="679" r:id="rId4"/>
    <p:sldId id="680" r:id="rId5"/>
    <p:sldId id="678" r:id="rId6"/>
    <p:sldId id="676" r:id="rId7"/>
    <p:sldId id="672" r:id="rId8"/>
    <p:sldId id="671" r:id="rId9"/>
    <p:sldId id="673" r:id="rId10"/>
    <p:sldId id="674" r:id="rId11"/>
    <p:sldId id="675" r:id="rId12"/>
    <p:sldId id="681" r:id="rId13"/>
    <p:sldId id="682" r:id="rId14"/>
    <p:sldId id="683" r:id="rId15"/>
    <p:sldId id="670" r:id="rId16"/>
  </p:sldIdLst>
  <p:sldSz cx="9144000" cy="6858000" type="screen4x3"/>
  <p:notesSz cx="6797675" cy="9926638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ladimir Mauko" initials="VM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11F3"/>
    <a:srgbClr val="3647C8"/>
    <a:srgbClr val="EDFD17"/>
    <a:srgbClr val="E6F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94650" autoAdjust="0"/>
  </p:normalViewPr>
  <p:slideViewPr>
    <p:cSldViewPr>
      <p:cViewPr varScale="1">
        <p:scale>
          <a:sx n="137" d="100"/>
          <a:sy n="137" d="100"/>
        </p:scale>
        <p:origin x="132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658" y="-9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49688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7A2B0DC-7E30-4F23-A842-46E273995B07}" type="datetimeFigureOut">
              <a:rPr lang="sl-SI"/>
              <a:pPr>
                <a:defRPr/>
              </a:pPr>
              <a:t>8.6.2016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4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9688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62DD4E3-6495-4EBD-8771-3C588C7AF46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30926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49688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CFCC669-2182-4E67-A1CC-ECBD53FF4BEB}" type="datetimeFigureOut">
              <a:rPr lang="sl-SI"/>
              <a:pPr>
                <a:defRPr/>
              </a:pPr>
              <a:t>8.6.2016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455" y="4715715"/>
            <a:ext cx="5438775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noProof="0" smtClean="0"/>
              <a:t>Kliknite, če želite urediti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  <a:endParaRPr lang="sl-SI" noProof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4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49688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5247D5E-C784-4136-8262-7F6DBF58B4A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55788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176561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437375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067924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771513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976513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272955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98747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27040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00410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020205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34106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89089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010429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01007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19168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E3BC3-4D46-4303-80D7-EA218B9B699C}" type="datetime1">
              <a:rPr lang="sl-SI"/>
              <a:pPr>
                <a:defRPr/>
              </a:pPr>
              <a:t>8.6.2016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76722-D577-4D50-AE64-A7422B06346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AB2C4-FA31-4432-8544-FF7A81FA46FD}" type="datetime1">
              <a:rPr lang="sl-SI"/>
              <a:pPr>
                <a:defRPr/>
              </a:pPr>
              <a:t>8.6.2016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6A5A3-D5CA-49BF-ACB6-8EB1D07EBDA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E713C-5976-4DC6-87DF-E2F38A7C699E}" type="datetime1">
              <a:rPr lang="sl-SI"/>
              <a:pPr>
                <a:defRPr/>
              </a:pPr>
              <a:t>8.6.2016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2F6B2-750C-454E-8EDA-428D9980B48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0C247-AAE5-458B-A1CD-8424C4AF727E}" type="datetime1">
              <a:rPr lang="sl-SI"/>
              <a:pPr>
                <a:defRPr/>
              </a:pPr>
              <a:t>8.6.2016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FA2F6-86E3-49DC-AF99-43C5058C05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EB146-9474-4651-A5AE-509D5AC17C42}" type="datetime1">
              <a:rPr lang="sl-SI"/>
              <a:pPr>
                <a:defRPr/>
              </a:pPr>
              <a:t>8.6.2016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2668E-1C7D-4E25-B2E5-FC3EB81CE3C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FF62F-B630-4862-8A98-4266B8A3ADDF}" type="datetime1">
              <a:rPr lang="sl-SI"/>
              <a:pPr>
                <a:defRPr/>
              </a:pPr>
              <a:t>8.6.2016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434B7-0A08-473B-A590-190CD8F0F95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63A50-193B-4199-9F1F-04D6F6BBD356}" type="datetime1">
              <a:rPr lang="sl-SI"/>
              <a:pPr>
                <a:defRPr/>
              </a:pPr>
              <a:t>8.6.2016</a:t>
            </a:fld>
            <a:endParaRPr lang="sl-SI"/>
          </a:p>
        </p:txBody>
      </p:sp>
      <p:sp>
        <p:nvSpPr>
          <p:cNvPr id="8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67B62-F817-4B03-BE69-4CF11BAE94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01348-CC09-4F71-8A9D-3014DA6B7317}" type="datetime1">
              <a:rPr lang="sl-SI"/>
              <a:pPr>
                <a:defRPr/>
              </a:pPr>
              <a:t>8.6.2016</a:t>
            </a:fld>
            <a:endParaRPr lang="sl-SI"/>
          </a:p>
        </p:txBody>
      </p:sp>
      <p:sp>
        <p:nvSpPr>
          <p:cNvPr id="4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E2D98-00F4-434A-B155-FB397A80B96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5EF1B-88ED-4736-8623-60862203C92E}" type="datetime1">
              <a:rPr lang="sl-SI"/>
              <a:pPr>
                <a:defRPr/>
              </a:pPr>
              <a:t>8.6.2016</a:t>
            </a:fld>
            <a:endParaRPr lang="sl-SI"/>
          </a:p>
        </p:txBody>
      </p:sp>
      <p:sp>
        <p:nvSpPr>
          <p:cNvPr id="3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E5FB7-C2A8-44EC-B975-D039A8684EF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3DA19-577D-43DF-A046-264CE7BDD397}" type="datetime1">
              <a:rPr lang="sl-SI"/>
              <a:pPr>
                <a:defRPr/>
              </a:pPr>
              <a:t>8.6.2016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C9727-EAAD-4143-83EE-5C964F5E3D3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 smtClean="0"/>
              <a:t>Kliknite ikono, če želite dodati sliko</a:t>
            </a:r>
            <a:endParaRPr lang="sl-SI" noProof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2F1BA-D58B-486A-BD1E-527367274D71}" type="datetime1">
              <a:rPr lang="sl-SI"/>
              <a:pPr>
                <a:defRPr/>
              </a:pPr>
              <a:t>8.6.2016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6F33F-BD4F-4606-822E-97A5B31EC43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grada naslova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</a:p>
        </p:txBody>
      </p:sp>
      <p:sp>
        <p:nvSpPr>
          <p:cNvPr id="1027" name="Ograda besedila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655B71D-DA44-4AC1-98BA-9A1E05664201}" type="datetime1">
              <a:rPr lang="sl-SI"/>
              <a:pPr>
                <a:defRPr/>
              </a:pPr>
              <a:t>8.6.2016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7A1145C-82E6-4172-A0DF-8A78BD81D9C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Wordov_dokument1.docx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odo.si/za-dobavitelje/predstavitve-za-dobavitelje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a" TargetMode="Externa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is.sodo.si/apex/f?p=430" TargetMode="Externa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Naslov 1"/>
          <p:cNvSpPr>
            <a:spLocks noGrp="1"/>
          </p:cNvSpPr>
          <p:nvPr>
            <p:ph type="ctrTitle"/>
          </p:nvPr>
        </p:nvSpPr>
        <p:spPr>
          <a:xfrm>
            <a:off x="681967" y="1628800"/>
            <a:ext cx="7772400" cy="1470025"/>
          </a:xfrm>
        </p:spPr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Predstavitev za dobavitelje</a:t>
            </a: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054" name="Podnaslov 2"/>
          <p:cNvSpPr>
            <a:spLocks noGrp="1"/>
          </p:cNvSpPr>
          <p:nvPr>
            <p:ph type="subTitle" idx="1"/>
          </p:nvPr>
        </p:nvSpPr>
        <p:spPr>
          <a:xfrm>
            <a:off x="1331640" y="2756520"/>
            <a:ext cx="634365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1100" dirty="0" smtClean="0">
                <a:solidFill>
                  <a:srgbClr val="17375E"/>
                </a:solidFill>
              </a:rPr>
              <a:t> </a:t>
            </a:r>
            <a:endParaRPr lang="sl-SI" sz="2000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endParaRPr lang="sl-SI" sz="2000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sl-SI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Maribor, 8. junij 2016      </a:t>
            </a:r>
          </a:p>
          <a:p>
            <a:pPr eaLnBrk="1" hangingPunct="1">
              <a:lnSpc>
                <a:spcPct val="80000"/>
              </a:lnSpc>
            </a:pPr>
            <a:endParaRPr lang="sl-SI" sz="1800" b="1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14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Portal </a:t>
            </a: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Omrežnina </a:t>
            </a: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dobavitelji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8. 6. 2016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10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značba mesta vsebine 3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54147" y="1863725"/>
            <a:ext cx="8765731" cy="322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69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Portal </a:t>
            </a: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Omrežnina dobavitelji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8. 6. 2016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11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Označba mesta vsebine 12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926303" y="1601510"/>
            <a:ext cx="7075369" cy="4781128"/>
          </a:xfrm>
          <a:prstGeom prst="rect">
            <a:avLst/>
          </a:prstGeom>
        </p:spPr>
      </p:pic>
      <p:sp>
        <p:nvSpPr>
          <p:cNvPr id="16" name="Pravokotnik 15"/>
          <p:cNvSpPr/>
          <p:nvPr/>
        </p:nvSpPr>
        <p:spPr>
          <a:xfrm>
            <a:off x="2627784" y="2132856"/>
            <a:ext cx="720080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9238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Portal </a:t>
            </a: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Omrežnina dobavitelji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8. 6. 2016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12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značba mesta vsebine 5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475656" y="2132856"/>
            <a:ext cx="5200650" cy="3648075"/>
          </a:xfrm>
          <a:prstGeom prst="rect">
            <a:avLst/>
          </a:prstGeom>
        </p:spPr>
      </p:pic>
      <p:sp>
        <p:nvSpPr>
          <p:cNvPr id="3" name="Pravokotnik 2"/>
          <p:cNvSpPr/>
          <p:nvPr/>
        </p:nvSpPr>
        <p:spPr>
          <a:xfrm>
            <a:off x="2987824" y="4509120"/>
            <a:ext cx="1152128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3844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Portal </a:t>
            </a: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Omrežnina dobavitelji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8. 6. 2016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13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ravokotnik 2"/>
          <p:cNvSpPr/>
          <p:nvPr/>
        </p:nvSpPr>
        <p:spPr>
          <a:xfrm>
            <a:off x="2987824" y="4509120"/>
            <a:ext cx="1152128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12" name="Označba mesta vsebine 11"/>
          <p:cNvPicPr>
            <a:picLocks noGrp="1"/>
          </p:cNvPicPr>
          <p:nvPr>
            <p:ph idx="1"/>
          </p:nvPr>
        </p:nvPicPr>
        <p:blipFill rotWithShape="1">
          <a:blip r:embed="rId5"/>
          <a:srcRect l="9810" t="16615" r="4211" b="6326"/>
          <a:stretch/>
        </p:blipFill>
        <p:spPr bwMode="auto">
          <a:xfrm>
            <a:off x="488109" y="1556792"/>
            <a:ext cx="8163111" cy="44930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Pravokotnik 9"/>
          <p:cNvSpPr/>
          <p:nvPr/>
        </p:nvSpPr>
        <p:spPr>
          <a:xfrm>
            <a:off x="1331640" y="2753544"/>
            <a:ext cx="576064" cy="993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1" name="Pravokotnik 10"/>
          <p:cNvSpPr/>
          <p:nvPr/>
        </p:nvSpPr>
        <p:spPr>
          <a:xfrm>
            <a:off x="2051720" y="4033663"/>
            <a:ext cx="288032" cy="2016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4780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Portal </a:t>
            </a: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Omrežnina dobavitelji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8. 6. 2016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14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ravokotnik 2"/>
          <p:cNvSpPr/>
          <p:nvPr/>
        </p:nvSpPr>
        <p:spPr>
          <a:xfrm>
            <a:off x="2987824" y="4509120"/>
            <a:ext cx="1152128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0" name="Pravokotnik 9"/>
          <p:cNvSpPr/>
          <p:nvPr/>
        </p:nvSpPr>
        <p:spPr>
          <a:xfrm>
            <a:off x="1331640" y="2753544"/>
            <a:ext cx="576064" cy="993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1" name="Pravokotnik 10"/>
          <p:cNvSpPr/>
          <p:nvPr/>
        </p:nvSpPr>
        <p:spPr>
          <a:xfrm>
            <a:off x="2051720" y="4033663"/>
            <a:ext cx="288032" cy="2016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5" name="Označba mesta vsebine 4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971600" y="1823045"/>
            <a:ext cx="7096125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64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Naslov 1"/>
          <p:cNvSpPr>
            <a:spLocks noGrp="1"/>
          </p:cNvSpPr>
          <p:nvPr>
            <p:ph type="ctrTitle"/>
          </p:nvPr>
        </p:nvSpPr>
        <p:spPr>
          <a:xfrm>
            <a:off x="681967" y="1628800"/>
            <a:ext cx="7772400" cy="1470025"/>
          </a:xfrm>
        </p:spPr>
        <p:txBody>
          <a:bodyPr/>
          <a:lstStyle/>
          <a:p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Predstavitev za dobavitelje</a:t>
            </a: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054" name="Podnaslov 2"/>
          <p:cNvSpPr>
            <a:spLocks noGrp="1"/>
          </p:cNvSpPr>
          <p:nvPr>
            <p:ph type="subTitle" idx="1"/>
          </p:nvPr>
        </p:nvSpPr>
        <p:spPr>
          <a:xfrm>
            <a:off x="1331640" y="2756520"/>
            <a:ext cx="634365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1100" dirty="0" smtClean="0">
                <a:solidFill>
                  <a:srgbClr val="17375E"/>
                </a:solidFill>
              </a:rPr>
              <a:t> </a:t>
            </a:r>
            <a:endParaRPr lang="sl-SI" sz="2000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sl-SI" sz="6600" dirty="0" smtClean="0">
                <a:solidFill>
                  <a:srgbClr val="0B11F3"/>
                </a:solidFill>
              </a:rPr>
              <a:t> </a:t>
            </a:r>
            <a:r>
              <a:rPr lang="sl-SI" sz="5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 V A L A</a:t>
            </a:r>
            <a:endParaRPr lang="sl-SI" sz="5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01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Predstavitev za dobavitelje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8. 6. 2016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2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Označba mesta vsebine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7013567"/>
              </p:ext>
            </p:extLst>
          </p:nvPr>
        </p:nvGraphicFramePr>
        <p:xfrm>
          <a:off x="1619672" y="1607165"/>
          <a:ext cx="4659576" cy="48026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Dokument" r:id="rId6" imgW="5746651" imgH="5924234" progId="Word.Document.12">
                  <p:embed/>
                </p:oleObj>
              </mc:Choice>
              <mc:Fallback>
                <p:oleObj name="Dokument" r:id="rId6" imgW="5746651" imgH="59242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619672" y="1607165"/>
                        <a:ext cx="4659576" cy="48026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8217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Predstavitev za dobavitelje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8. 6. 2016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3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43" y="2434702"/>
            <a:ext cx="8322865" cy="3921647"/>
          </a:xfrm>
          <a:prstGeom prst="rect">
            <a:avLst/>
          </a:prstGeom>
        </p:spPr>
      </p:pic>
      <p:sp>
        <p:nvSpPr>
          <p:cNvPr id="4" name="Označba mesta vsebine 3"/>
          <p:cNvSpPr>
            <a:spLocks noGrp="1"/>
          </p:cNvSpPr>
          <p:nvPr>
            <p:ph idx="1"/>
          </p:nvPr>
        </p:nvSpPr>
        <p:spPr>
          <a:xfrm>
            <a:off x="683568" y="1764829"/>
            <a:ext cx="7704856" cy="4361334"/>
          </a:xfrm>
        </p:spPr>
        <p:txBody>
          <a:bodyPr/>
          <a:lstStyle/>
          <a:p>
            <a:pPr marL="0" indent="0">
              <a:buNone/>
            </a:pPr>
            <a:r>
              <a:rPr lang="sl-SI" sz="1800" dirty="0">
                <a:hlinkClick r:id="rId6"/>
              </a:rPr>
              <a:t>http://</a:t>
            </a:r>
            <a:r>
              <a:rPr lang="sl-SI" sz="1800" dirty="0" smtClean="0">
                <a:hlinkClick r:id="rId6"/>
              </a:rPr>
              <a:t>www.sodo.si/za-dobavitelje/predstavitve-za-dobavitelje</a:t>
            </a:r>
            <a:endParaRPr lang="sl-SI" sz="1800" dirty="0" smtClean="0"/>
          </a:p>
          <a:p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96317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Obrazci SODO verzija x.1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8. 6. 2016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4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značba mesta vsebine 3"/>
          <p:cNvSpPr>
            <a:spLocks noGrp="1"/>
          </p:cNvSpPr>
          <p:nvPr>
            <p:ph idx="1"/>
          </p:nvPr>
        </p:nvSpPr>
        <p:spPr>
          <a:xfrm>
            <a:off x="683568" y="1764829"/>
            <a:ext cx="7704856" cy="4361334"/>
          </a:xfrm>
        </p:spPr>
        <p:txBody>
          <a:bodyPr/>
          <a:lstStyle/>
          <a:p>
            <a:pPr marL="0" indent="0">
              <a:buNone/>
            </a:pPr>
            <a:endParaRPr lang="sl-SI" sz="1800" dirty="0" smtClean="0">
              <a:hlinkClick r:id="rId5" action="ppaction://hlinkfile"/>
            </a:endParaRPr>
          </a:p>
          <a:p>
            <a:pPr marL="0" indent="0">
              <a:buNone/>
            </a:pPr>
            <a:endParaRPr lang="sl-SI" sz="1800" dirty="0" smtClean="0">
              <a:hlinkClick r:id="rId5" action="ppaction://hlinkfile"/>
            </a:endParaRPr>
          </a:p>
          <a:p>
            <a:r>
              <a:rPr lang="sl-SI" sz="1800" dirty="0" smtClean="0"/>
              <a:t>Pripombe, </a:t>
            </a:r>
            <a:r>
              <a:rPr lang="sl-SI" sz="1800" dirty="0"/>
              <a:t>p</a:t>
            </a:r>
            <a:r>
              <a:rPr lang="sl-SI" sz="1800" dirty="0" smtClean="0"/>
              <a:t>rejete s strani dobavitelja Petrol d. d. in usklajeni odgovori</a:t>
            </a:r>
          </a:p>
          <a:p>
            <a:r>
              <a:rPr lang="sl-SI" sz="1800" dirty="0"/>
              <a:t>Pripombe, prejete s strani </a:t>
            </a:r>
            <a:r>
              <a:rPr lang="sl-SI" sz="1800" dirty="0" smtClean="0"/>
              <a:t>EDP Elektro Celje d. d. in </a:t>
            </a:r>
            <a:r>
              <a:rPr lang="sl-SI" sz="1800" dirty="0"/>
              <a:t>usklajeni odgovori</a:t>
            </a:r>
          </a:p>
          <a:p>
            <a:r>
              <a:rPr lang="sl-SI" sz="1800" dirty="0" smtClean="0"/>
              <a:t>Predstavitev obrazcev </a:t>
            </a:r>
            <a:r>
              <a:rPr lang="sl-SI" sz="1800" dirty="0" smtClean="0"/>
              <a:t>SODO </a:t>
            </a:r>
            <a:r>
              <a:rPr lang="sl-SI" sz="1800" dirty="0" smtClean="0"/>
              <a:t>verzija x.1</a:t>
            </a:r>
            <a:endParaRPr lang="sl-SI" sz="1800" dirty="0"/>
          </a:p>
          <a:p>
            <a:endParaRPr lang="sl-SI" sz="1800" dirty="0" smtClean="0"/>
          </a:p>
          <a:p>
            <a:pPr marL="0" indent="0">
              <a:buNone/>
            </a:pPr>
            <a:endParaRPr lang="sl-SI" sz="1800" dirty="0" smtClean="0"/>
          </a:p>
          <a:p>
            <a:pPr marL="0" indent="0">
              <a:buNone/>
            </a:pPr>
            <a:endParaRPr lang="sl-SI" sz="1800" dirty="0" smtClean="0"/>
          </a:p>
          <a:p>
            <a:pPr marL="0" indent="0">
              <a:buNone/>
            </a:pPr>
            <a:endParaRPr lang="sl-SI" sz="1800" dirty="0" smtClean="0"/>
          </a:p>
          <a:p>
            <a:pPr marL="0" indent="0">
              <a:buNone/>
            </a:pPr>
            <a:endParaRPr lang="sl-SI" sz="1800" dirty="0"/>
          </a:p>
          <a:p>
            <a:pPr marL="0" indent="0">
              <a:buNone/>
            </a:pPr>
            <a:endParaRPr lang="sl-SI" sz="1800" dirty="0" smtClean="0"/>
          </a:p>
          <a:p>
            <a:pPr marL="0" indent="0">
              <a:buNone/>
            </a:pPr>
            <a:endParaRPr lang="sl-SI" sz="1800" dirty="0" smtClean="0"/>
          </a:p>
          <a:p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47483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Portal </a:t>
            </a: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Omrežnina dobavitelji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8. 6. 2016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5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1863180"/>
            <a:ext cx="7859216" cy="2772072"/>
          </a:xfrm>
        </p:spPr>
        <p:txBody>
          <a:bodyPr/>
          <a:lstStyle/>
          <a:p>
            <a:pPr marL="0" indent="0">
              <a:buNone/>
            </a:pPr>
            <a:endParaRPr lang="sl-SI" sz="1600" dirty="0" smtClean="0">
              <a:hlinkClick r:id="rId5"/>
            </a:endParaRPr>
          </a:p>
          <a:p>
            <a:pPr marL="0" indent="0">
              <a:buNone/>
            </a:pPr>
            <a:r>
              <a:rPr lang="sl-SI" sz="1600" dirty="0" smtClean="0">
                <a:hlinkClick r:id="rId5"/>
              </a:rPr>
              <a:t>https</a:t>
            </a:r>
            <a:r>
              <a:rPr lang="sl-SI" sz="1600" dirty="0">
                <a:hlinkClick r:id="rId5"/>
              </a:rPr>
              <a:t>://</a:t>
            </a:r>
            <a:r>
              <a:rPr lang="sl-SI" sz="1600" dirty="0" smtClean="0">
                <a:hlinkClick r:id="rId5"/>
              </a:rPr>
              <a:t>is.sodo.si/apex/f?p=430</a:t>
            </a:r>
            <a:endParaRPr lang="sl-SI" sz="1600" dirty="0" smtClean="0"/>
          </a:p>
          <a:p>
            <a:pPr marL="0" indent="0">
              <a:buNone/>
            </a:pPr>
            <a:endParaRPr lang="sl-SI" sz="1600" dirty="0"/>
          </a:p>
          <a:p>
            <a:pPr marL="0" indent="0">
              <a:buNone/>
            </a:pPr>
            <a:endParaRPr lang="sl-SI" sz="1600" dirty="0" smtClean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9592" y="2834714"/>
            <a:ext cx="3952875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51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Portal </a:t>
            </a: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Omrežnina dobavitelji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8</a:t>
            </a:r>
            <a:r>
              <a:rPr lang="sl-SI" dirty="0" smtClean="0">
                <a:solidFill>
                  <a:srgbClr val="002060"/>
                </a:solidFill>
              </a:rPr>
              <a:t>. 6. 2016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6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1863180"/>
            <a:ext cx="7859216" cy="2772072"/>
          </a:xfrm>
        </p:spPr>
        <p:txBody>
          <a:bodyPr/>
          <a:lstStyle/>
          <a:p>
            <a:pPr marL="0" indent="0">
              <a:buNone/>
            </a:pPr>
            <a:endParaRPr lang="sl-SI" sz="3600" dirty="0" smtClean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976" y="2433142"/>
            <a:ext cx="7572775" cy="1308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30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Portal </a:t>
            </a: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Omrežnina dobavitelji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8. 6. 2016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7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značba mesta vsebine 3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834976" y="2268835"/>
            <a:ext cx="7620743" cy="2771775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2411760" y="3789040"/>
            <a:ext cx="720080" cy="720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7" name="Pravokotnik 16"/>
          <p:cNvSpPr/>
          <p:nvPr/>
        </p:nvSpPr>
        <p:spPr>
          <a:xfrm>
            <a:off x="2411760" y="3983181"/>
            <a:ext cx="720080" cy="720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8" name="Pravokotnik 17"/>
          <p:cNvSpPr/>
          <p:nvPr/>
        </p:nvSpPr>
        <p:spPr>
          <a:xfrm>
            <a:off x="2416492" y="4210591"/>
            <a:ext cx="720080" cy="720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9" name="Pravokotnik 18"/>
          <p:cNvSpPr/>
          <p:nvPr/>
        </p:nvSpPr>
        <p:spPr>
          <a:xfrm>
            <a:off x="2411357" y="4857085"/>
            <a:ext cx="720080" cy="720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0" name="Pravokotnik 19"/>
          <p:cNvSpPr/>
          <p:nvPr/>
        </p:nvSpPr>
        <p:spPr>
          <a:xfrm>
            <a:off x="2411760" y="4420133"/>
            <a:ext cx="720080" cy="720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1" name="Pravokotnik 20"/>
          <p:cNvSpPr/>
          <p:nvPr/>
        </p:nvSpPr>
        <p:spPr>
          <a:xfrm>
            <a:off x="2411357" y="4651489"/>
            <a:ext cx="720080" cy="720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8144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Portal </a:t>
            </a: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Omrežnina dobavitelji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8. 6. 2016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8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značba mesta vsebine 3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403648" y="1805075"/>
            <a:ext cx="5049183" cy="2848061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3648" y="4653136"/>
            <a:ext cx="5049183" cy="1778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63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Portal </a:t>
            </a: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Omrežnina dobavitelji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8. 6. 2016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9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značba mesta vsebine 3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046581" y="1838747"/>
            <a:ext cx="7936201" cy="4517603"/>
          </a:xfrm>
          <a:prstGeom prst="rect">
            <a:avLst/>
          </a:prstGeom>
        </p:spPr>
      </p:pic>
      <p:sp>
        <p:nvSpPr>
          <p:cNvPr id="12" name="Pravokotnik 11"/>
          <p:cNvSpPr/>
          <p:nvPr/>
        </p:nvSpPr>
        <p:spPr>
          <a:xfrm>
            <a:off x="2133600" y="3645024"/>
            <a:ext cx="720080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673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DO_MzIP_09_2014_popr_Vlado_Milan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3659</TotalTime>
  <Words>190</Words>
  <Application>Microsoft Office PowerPoint</Application>
  <PresentationFormat>Diaprojekcija na zaslonu (4:3)</PresentationFormat>
  <Paragraphs>75</Paragraphs>
  <Slides>15</Slides>
  <Notes>15</Notes>
  <HiddenSlides>0</HiddenSlides>
  <MMClips>0</MMClips>
  <ScaleCrop>false</ScaleCrop>
  <HeadingPairs>
    <vt:vector size="8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Vdelani OLE strežniki</vt:lpstr>
      </vt:variant>
      <vt:variant>
        <vt:i4>1</vt:i4>
      </vt:variant>
      <vt:variant>
        <vt:lpstr>Naslovi diapozitivov</vt:lpstr>
      </vt:variant>
      <vt:variant>
        <vt:i4>15</vt:i4>
      </vt:variant>
    </vt:vector>
  </HeadingPairs>
  <TitlesOfParts>
    <vt:vector size="20" baseType="lpstr">
      <vt:lpstr>Arial</vt:lpstr>
      <vt:lpstr>Calibri</vt:lpstr>
      <vt:lpstr>Tahoma</vt:lpstr>
      <vt:lpstr>SODO_MzIP_09_2014_popr_Vlado_Milan</vt:lpstr>
      <vt:lpstr>Dokument</vt:lpstr>
      <vt:lpstr>  Predstavitev za dobavitelje   </vt:lpstr>
      <vt:lpstr>Predstavitev za dobavitelje</vt:lpstr>
      <vt:lpstr>Predstavitev za dobavitelje</vt:lpstr>
      <vt:lpstr>Obrazci SODO verzija x.1</vt:lpstr>
      <vt:lpstr>Portal Omrežnina dobavitelji</vt:lpstr>
      <vt:lpstr>Portal Omrežnina dobavitelji</vt:lpstr>
      <vt:lpstr>Portal Omrežnina dobavitelji</vt:lpstr>
      <vt:lpstr>Portal Omrežnina dobavitelji</vt:lpstr>
      <vt:lpstr>Portal Omrežnina dobavitelji</vt:lpstr>
      <vt:lpstr>Portal Omrežnina dobavitelji</vt:lpstr>
      <vt:lpstr>Portal Omrežnina dobavitelji</vt:lpstr>
      <vt:lpstr>Portal Omrežnina dobavitelji</vt:lpstr>
      <vt:lpstr>Portal Omrežnina dobavitelji</vt:lpstr>
      <vt:lpstr>Portal Omrežnina dobavitelji</vt:lpstr>
      <vt:lpstr>Predstavitev za dobavitelje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Kratka predstavitev SODO, d. o. o.</dc:title>
  <dc:creator>Milena Delčnjak</dc:creator>
  <cp:lastModifiedBy>Jožica Terpin</cp:lastModifiedBy>
  <cp:revision>313</cp:revision>
  <cp:lastPrinted>2015-11-09T12:00:45Z</cp:lastPrinted>
  <dcterms:created xsi:type="dcterms:W3CDTF">2014-09-24T12:13:41Z</dcterms:created>
  <dcterms:modified xsi:type="dcterms:W3CDTF">2016-06-08T06:58:20Z</dcterms:modified>
</cp:coreProperties>
</file>