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91" r:id="rId6"/>
    <p:sldId id="362" r:id="rId7"/>
    <p:sldId id="359" r:id="rId8"/>
    <p:sldId id="357" r:id="rId9"/>
    <p:sldId id="363" r:id="rId10"/>
    <p:sldId id="364" r:id="rId11"/>
    <p:sldId id="360" r:id="rId12"/>
    <p:sldId id="361" r:id="rId13"/>
    <p:sldId id="358" r:id="rId14"/>
  </p:sldIdLst>
  <p:sldSz cx="9906000" cy="6858000" type="A4"/>
  <p:notesSz cx="6858000" cy="9144000"/>
  <p:defaultTextStyle>
    <a:defPPr marL="0" marR="0" indent="0" algn="l" defTabSz="998342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99171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98342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497513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996684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495855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995026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494197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993368" algn="l" defTabSz="49917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Default Section" id="{5B3E6065-1997-4FB2-9328-7228BDD071F3}">
          <p14:sldIdLst>
            <p14:sldId id="291"/>
            <p14:sldId id="362"/>
            <p14:sldId id="359"/>
            <p14:sldId id="357"/>
            <p14:sldId id="363"/>
            <p14:sldId id="364"/>
            <p14:sldId id="360"/>
            <p14:sldId id="361"/>
            <p14:sldId id="358"/>
          </p14:sldIdLst>
        </p14:section>
        <p14:section name="Untitled Section" id="{D85C802D-C680-4B89-A53D-EBFC194EE9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A0AAB-ACB1-4542-B25D-F3F6D974364E}" v="13" dt="2021-02-17T10:06:44.50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 Light"/>
          <a:ea typeface="Calibri Light"/>
          <a:cs typeface="Calibri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-40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44BDC-80F7-473A-A9BB-7B578706A270}" type="datetimeFigureOut">
              <a:rPr lang="sl-SI" smtClean="0"/>
              <a:t>18. 02. 2021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BC746-6091-4D28-845A-563BCE25606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1969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99781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99171" latinLnBrk="0">
      <a:defRPr sz="1300">
        <a:latin typeface="+mj-lt"/>
        <a:ea typeface="+mj-ea"/>
        <a:cs typeface="+mj-cs"/>
        <a:sym typeface="Calibri"/>
      </a:defRPr>
    </a:lvl1pPr>
    <a:lvl2pPr indent="249585" defTabSz="499171" latinLnBrk="0">
      <a:defRPr sz="1300">
        <a:latin typeface="+mj-lt"/>
        <a:ea typeface="+mj-ea"/>
        <a:cs typeface="+mj-cs"/>
        <a:sym typeface="Calibri"/>
      </a:defRPr>
    </a:lvl2pPr>
    <a:lvl3pPr indent="499171" defTabSz="499171" latinLnBrk="0">
      <a:defRPr sz="1300">
        <a:latin typeface="+mj-lt"/>
        <a:ea typeface="+mj-ea"/>
        <a:cs typeface="+mj-cs"/>
        <a:sym typeface="Calibri"/>
      </a:defRPr>
    </a:lvl3pPr>
    <a:lvl4pPr indent="748756" defTabSz="499171" latinLnBrk="0">
      <a:defRPr sz="1300">
        <a:latin typeface="+mj-lt"/>
        <a:ea typeface="+mj-ea"/>
        <a:cs typeface="+mj-cs"/>
        <a:sym typeface="Calibri"/>
      </a:defRPr>
    </a:lvl4pPr>
    <a:lvl5pPr indent="998342" defTabSz="499171" latinLnBrk="0">
      <a:defRPr sz="1300">
        <a:latin typeface="+mj-lt"/>
        <a:ea typeface="+mj-ea"/>
        <a:cs typeface="+mj-cs"/>
        <a:sym typeface="Calibri"/>
      </a:defRPr>
    </a:lvl5pPr>
    <a:lvl6pPr indent="1247927" defTabSz="499171" latinLnBrk="0">
      <a:defRPr sz="1300">
        <a:latin typeface="+mj-lt"/>
        <a:ea typeface="+mj-ea"/>
        <a:cs typeface="+mj-cs"/>
        <a:sym typeface="Calibri"/>
      </a:defRPr>
    </a:lvl6pPr>
    <a:lvl7pPr indent="1497513" defTabSz="499171" latinLnBrk="0">
      <a:defRPr sz="1300">
        <a:latin typeface="+mj-lt"/>
        <a:ea typeface="+mj-ea"/>
        <a:cs typeface="+mj-cs"/>
        <a:sym typeface="Calibri"/>
      </a:defRPr>
    </a:lvl7pPr>
    <a:lvl8pPr indent="1747098" defTabSz="499171" latinLnBrk="0">
      <a:defRPr sz="1300">
        <a:latin typeface="+mj-lt"/>
        <a:ea typeface="+mj-ea"/>
        <a:cs typeface="+mj-cs"/>
        <a:sym typeface="Calibri"/>
      </a:defRPr>
    </a:lvl8pPr>
    <a:lvl9pPr indent="1996684" defTabSz="499171" latinLnBrk="0">
      <a:defRPr sz="13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681641" y="365127"/>
            <a:ext cx="8551500" cy="132556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681641" y="1825625"/>
            <a:ext cx="85515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194734"/>
            <a:ext cx="5821682" cy="663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953" y="6375521"/>
            <a:ext cx="2367332" cy="301691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8701987" y="6234340"/>
            <a:ext cx="54869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D0124296-EDF5-4534-981B-8DE5AD21CC00}" type="slidenum">
              <a:rPr kumimoji="0" lang="sl-SI" sz="1400" b="0" i="0" u="none" strike="noStrike" cap="none" spc="0" normalizeH="0" baseline="0" smtClean="0">
                <a:ln>
                  <a:noFill/>
                </a:ln>
                <a:solidFill>
                  <a:srgbClr val="051D49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pPr marL="0" marR="0" indent="0" algn="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sl-SI" sz="1400" b="0" i="0" u="none" strike="noStrike" cap="none" spc="0" normalizeH="0" baseline="0" dirty="0">
              <a:ln>
                <a:noFill/>
              </a:ln>
              <a:solidFill>
                <a:srgbClr val="051D49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 spd="med"/>
  <p:txStyles>
    <p:titleStyle>
      <a:lvl1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31753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32937" marR="0" indent="-232937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41166" marR="0" indent="-275290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68219" marR="0" indent="-336465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76152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242028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707904" marR="0" indent="-378523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73782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639658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105533" marR="0" indent="-378524" algn="l" defTabSz="931753" rtl="0" eaLnBrk="1" latinLnBrk="0" hangingPunct="1">
        <a:lnSpc>
          <a:spcPct val="90000"/>
        </a:lnSpc>
        <a:spcBef>
          <a:spcPts val="983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99171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98342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497513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996684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495855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995026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494197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993368" algn="r" defTabSz="499171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ervices-test.informatika.si/EnotnaVstopnaTocka/MenjavaDobaviteljaService?wsdl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ervices-test.informatika.si/EnotnaVstopnaTocka/ObracunskeMeritveService?wsdl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ervices-test.informatika.si/EnotnaVstopnaTocka/EvidencaSpremembService?WSDL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04" y="2487623"/>
            <a:ext cx="8551500" cy="767305"/>
          </a:xfrm>
        </p:spPr>
        <p:txBody>
          <a:bodyPr/>
          <a:lstStyle/>
          <a:p>
            <a:r>
              <a:rPr lang="en-US" sz="4400" dirty="0"/>
              <a:t>EVT (</a:t>
            </a:r>
            <a:r>
              <a:rPr lang="en-US" sz="4400" dirty="0" err="1"/>
              <a:t>Enotna</a:t>
            </a:r>
            <a:r>
              <a:rPr lang="en-US" sz="4400" dirty="0"/>
              <a:t> </a:t>
            </a:r>
            <a:r>
              <a:rPr lang="en-US" sz="4400" dirty="0" err="1"/>
              <a:t>vstopna</a:t>
            </a:r>
            <a:r>
              <a:rPr lang="en-US" sz="4400" dirty="0"/>
              <a:t> </a:t>
            </a:r>
            <a:r>
              <a:rPr lang="en-US" sz="4400" dirty="0" err="1"/>
              <a:t>točka</a:t>
            </a:r>
            <a:r>
              <a:rPr lang="en-US" sz="4400" dirty="0"/>
              <a:t>)</a:t>
            </a:r>
            <a:endParaRPr lang="sl-SI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570922-DF88-496D-9BEA-CABEB9E163D5}"/>
              </a:ext>
            </a:extLst>
          </p:cNvPr>
          <p:cNvSpPr txBox="1"/>
          <p:nvPr/>
        </p:nvSpPr>
        <p:spPr>
          <a:xfrm>
            <a:off x="604104" y="3254928"/>
            <a:ext cx="869779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dirty="0" err="1"/>
              <a:t>Spremembe</a:t>
            </a:r>
            <a:r>
              <a:rPr lang="en-US" sz="2400" dirty="0"/>
              <a:t> B2B </a:t>
            </a:r>
            <a:r>
              <a:rPr lang="en-US" sz="2400" dirty="0" err="1"/>
              <a:t>storitev</a:t>
            </a:r>
            <a:r>
              <a:rPr lang="en-US" sz="2400" dirty="0"/>
              <a:t> za </a:t>
            </a:r>
            <a:r>
              <a:rPr lang="en-US" sz="2400" dirty="0" err="1"/>
              <a:t>potrebe</a:t>
            </a:r>
            <a:r>
              <a:rPr lang="en-US" sz="2400" dirty="0"/>
              <a:t> </a:t>
            </a:r>
            <a:r>
              <a:rPr lang="en-US" sz="2400" dirty="0" err="1"/>
              <a:t>nove</a:t>
            </a:r>
            <a:r>
              <a:rPr lang="en-US" sz="2400" dirty="0"/>
              <a:t> </a:t>
            </a:r>
            <a:r>
              <a:rPr lang="en-US" sz="2400" dirty="0" err="1"/>
              <a:t>menjave</a:t>
            </a:r>
            <a:r>
              <a:rPr lang="en-US" sz="2400" dirty="0"/>
              <a:t> </a:t>
            </a:r>
            <a:r>
              <a:rPr lang="en-US" sz="2400" dirty="0" err="1"/>
              <a:t>dobavitelja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381816916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EVT 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543330"/>
          </a:xfrm>
        </p:spPr>
        <p:txBody>
          <a:bodyPr/>
          <a:lstStyle/>
          <a:p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storitve</a:t>
            </a:r>
            <a:r>
              <a:rPr lang="en-US" dirty="0"/>
              <a:t>:</a:t>
            </a:r>
          </a:p>
          <a:p>
            <a:pPr lvl="1"/>
            <a:r>
              <a:rPr lang="en-US" sz="1800" dirty="0" err="1"/>
              <a:t>MenjavaDobaviteljaService</a:t>
            </a:r>
            <a:endParaRPr lang="en-US" sz="1800" dirty="0"/>
          </a:p>
          <a:p>
            <a:pPr lvl="1"/>
            <a:r>
              <a:rPr lang="en-US" sz="1800" dirty="0" err="1"/>
              <a:t>ObracunskeMeritveService</a:t>
            </a:r>
            <a:endParaRPr lang="en-US" sz="1800" dirty="0"/>
          </a:p>
          <a:p>
            <a:pPr lvl="1"/>
            <a:r>
              <a:rPr lang="en-US" sz="1800" dirty="0" err="1"/>
              <a:t>EvidencaSpremembService</a:t>
            </a:r>
            <a:endParaRPr lang="sl-SI" sz="1800" dirty="0"/>
          </a:p>
          <a:p>
            <a:pPr lvl="1"/>
            <a:endParaRPr lang="sl-SI" sz="1800" dirty="0"/>
          </a:p>
          <a:p>
            <a:r>
              <a:rPr lang="en-US" dirty="0"/>
              <a:t>SOAP </a:t>
            </a:r>
            <a:r>
              <a:rPr lang="en-US" dirty="0" err="1"/>
              <a:t>storitve</a:t>
            </a:r>
            <a:endParaRPr lang="en-US" dirty="0"/>
          </a:p>
          <a:p>
            <a:r>
              <a:rPr lang="en-US" dirty="0"/>
              <a:t>Nov concept </a:t>
            </a:r>
            <a:r>
              <a:rPr lang="en-US" dirty="0" err="1"/>
              <a:t>vmesnika</a:t>
            </a:r>
            <a:r>
              <a:rPr lang="en-US" dirty="0"/>
              <a:t>: </a:t>
            </a:r>
            <a:r>
              <a:rPr lang="en-US" dirty="0" err="1"/>
              <a:t>storitve</a:t>
            </a:r>
            <a:r>
              <a:rPr lang="en-US" dirty="0"/>
              <a:t> z </a:t>
            </a:r>
            <a:r>
              <a:rPr lang="en-US" dirty="0" err="1"/>
              <a:t>več</a:t>
            </a:r>
            <a:r>
              <a:rPr lang="en-US" dirty="0"/>
              <a:t> </a:t>
            </a:r>
            <a:r>
              <a:rPr lang="en-US" dirty="0" err="1"/>
              <a:t>metodami</a:t>
            </a:r>
            <a:endParaRPr lang="en-US" dirty="0"/>
          </a:p>
          <a:p>
            <a:r>
              <a:rPr lang="en-US" dirty="0" err="1"/>
              <a:t>Način</a:t>
            </a:r>
            <a:r>
              <a:rPr lang="en-US" dirty="0"/>
              <a:t> </a:t>
            </a:r>
            <a:r>
              <a:rPr lang="en-US" dirty="0" err="1"/>
              <a:t>avtentikacije</a:t>
            </a:r>
            <a:r>
              <a:rPr lang="en-US" dirty="0"/>
              <a:t> se ne </a:t>
            </a:r>
            <a:r>
              <a:rPr lang="en-US" dirty="0" err="1"/>
              <a:t>spreminja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9358231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MenjavaDobaviteljService</a:t>
            </a:r>
            <a:r>
              <a:rPr lang="en-US" dirty="0"/>
              <a:t> 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1117" y="5035958"/>
            <a:ext cx="10932252" cy="11635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URL TEST: </a:t>
            </a:r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https://services-test.informatika.si/EnotnaVstopnaTocka/MenjavaDobaviteljaService?wsdl</a:t>
            </a:r>
            <a:endParaRPr lang="en-US" sz="1400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53EBB5-F00C-4974-A544-9F683F1A8633}"/>
              </a:ext>
            </a:extLst>
          </p:cNvPr>
          <p:cNvSpPr txBox="1">
            <a:spLocks/>
          </p:cNvSpPr>
          <p:nvPr/>
        </p:nvSpPr>
        <p:spPr>
          <a:xfrm>
            <a:off x="1052993" y="1583742"/>
            <a:ext cx="8323766" cy="3159319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 err="1"/>
              <a:t>Izpostavljene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:</a:t>
            </a:r>
          </a:p>
          <a:p>
            <a:pPr lvl="1"/>
            <a:r>
              <a:rPr lang="en-US" sz="1800" dirty="0" err="1"/>
              <a:t>OddajVlogo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VrniVlogo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NajdiVloge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Odstopi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ZahtevajRocnoOdcitavanjeEDP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OddajMasovnoVlogo</a:t>
            </a:r>
            <a:r>
              <a:rPr lang="en-US" sz="1800" dirty="0"/>
              <a:t>() </a:t>
            </a:r>
            <a:r>
              <a:rPr lang="en-US" sz="1800" dirty="0">
                <a:solidFill>
                  <a:srgbClr val="FF0000"/>
                </a:solidFill>
              </a:rPr>
              <a:t>(ŠE NE BO NA VOLJO S 1.3.2021)</a:t>
            </a:r>
          </a:p>
          <a:p>
            <a:pPr lvl="1"/>
            <a:r>
              <a:rPr lang="en-US" sz="1800" dirty="0" err="1"/>
              <a:t>VrniInfoZaMasovnoVlogo</a:t>
            </a:r>
            <a:r>
              <a:rPr lang="en-US" sz="1800" dirty="0"/>
              <a:t>()  </a:t>
            </a:r>
            <a:r>
              <a:rPr lang="en-US" sz="1800" dirty="0">
                <a:solidFill>
                  <a:srgbClr val="FF0000"/>
                </a:solidFill>
              </a:rPr>
              <a:t>(ŠE NE BO NA VOLJO S 1.3.2021)</a:t>
            </a:r>
            <a:endParaRPr lang="sl-SI" sz="1800" dirty="0"/>
          </a:p>
          <a:p>
            <a:pPr marL="0" indent="0">
              <a:buFont typeface="Arial"/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847626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EVT - </a:t>
            </a:r>
            <a:r>
              <a:rPr lang="en-US" dirty="0" err="1"/>
              <a:t>Evidenca</a:t>
            </a:r>
            <a:r>
              <a:rPr lang="en-US" dirty="0"/>
              <a:t> </a:t>
            </a:r>
            <a:r>
              <a:rPr lang="en-US" dirty="0" err="1"/>
              <a:t>zahtev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543330"/>
          </a:xfrm>
        </p:spPr>
        <p:txBody>
          <a:bodyPr/>
          <a:lstStyle/>
          <a:p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vrste</a:t>
            </a:r>
            <a:r>
              <a:rPr lang="en-US" dirty="0"/>
              <a:t> </a:t>
            </a:r>
            <a:r>
              <a:rPr lang="en-US" dirty="0" err="1"/>
              <a:t>zahtev</a:t>
            </a:r>
            <a:r>
              <a:rPr lang="en-US" dirty="0"/>
              <a:t>:</a:t>
            </a:r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odjema</a:t>
            </a:r>
            <a:endParaRPr lang="en-US" sz="1800" dirty="0"/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endParaRPr lang="en-US" sz="1800" dirty="0"/>
          </a:p>
          <a:p>
            <a:pPr lvl="1"/>
            <a:r>
              <a:rPr lang="en-US" sz="1800" dirty="0" err="1"/>
              <a:t>Odstop</a:t>
            </a:r>
            <a:r>
              <a:rPr lang="en-US" sz="1800" dirty="0"/>
              <a:t> od </a:t>
            </a:r>
            <a:r>
              <a:rPr lang="en-US" sz="1800" dirty="0" err="1"/>
              <a:t>menjave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odjema</a:t>
            </a:r>
            <a:endParaRPr lang="en-US" sz="1800" dirty="0"/>
          </a:p>
          <a:p>
            <a:pPr lvl="1"/>
            <a:r>
              <a:rPr lang="en-US" sz="1800" dirty="0" err="1"/>
              <a:t>Odstop</a:t>
            </a:r>
            <a:r>
              <a:rPr lang="en-US" sz="1800" dirty="0"/>
              <a:t> od </a:t>
            </a:r>
            <a:r>
              <a:rPr lang="en-US" sz="1800" dirty="0" err="1"/>
              <a:t>menjave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endParaRPr lang="en-US" sz="1800" dirty="0"/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dob. </a:t>
            </a:r>
            <a:r>
              <a:rPr lang="en-US" sz="1800" dirty="0" err="1"/>
              <a:t>odjema</a:t>
            </a:r>
            <a:r>
              <a:rPr lang="en-US" sz="1800" dirty="0"/>
              <a:t> </a:t>
            </a:r>
            <a:r>
              <a:rPr lang="en-US" sz="1800" dirty="0" err="1"/>
              <a:t>odbiranje</a:t>
            </a:r>
            <a:r>
              <a:rPr lang="en-US" sz="1800" dirty="0"/>
              <a:t> EDP </a:t>
            </a:r>
            <a:r>
              <a:rPr lang="en-US" sz="1800" dirty="0" err="1"/>
              <a:t>ročno</a:t>
            </a:r>
            <a:endParaRPr lang="en-US" sz="1800" dirty="0"/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dob.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 err="1"/>
              <a:t>odbiranje</a:t>
            </a:r>
            <a:r>
              <a:rPr lang="en-US" sz="1800" dirty="0"/>
              <a:t> EDP </a:t>
            </a:r>
            <a:r>
              <a:rPr lang="en-US" sz="1800" dirty="0" err="1"/>
              <a:t>ročno</a:t>
            </a:r>
            <a:endParaRPr lang="en-US" sz="1800" dirty="0"/>
          </a:p>
          <a:p>
            <a:pPr lvl="1"/>
            <a:r>
              <a:rPr lang="en-US" sz="1800" dirty="0" err="1"/>
              <a:t>Masovna</a:t>
            </a:r>
            <a:r>
              <a:rPr lang="en-US" sz="1800" dirty="0"/>
              <a:t> </a:t>
            </a:r>
            <a:r>
              <a:rPr lang="en-US" sz="1800" dirty="0" err="1"/>
              <a:t>oddaja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odjema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(ŠE NE BO NA VOLJO S 1.3.2021)</a:t>
            </a:r>
            <a:endParaRPr lang="en-US" sz="1800" dirty="0"/>
          </a:p>
          <a:p>
            <a:pPr lvl="1"/>
            <a:r>
              <a:rPr lang="en-US" sz="1800" dirty="0" err="1"/>
              <a:t>Masovna</a:t>
            </a:r>
            <a:r>
              <a:rPr lang="en-US" sz="1800" dirty="0"/>
              <a:t> </a:t>
            </a:r>
            <a:r>
              <a:rPr lang="en-US" sz="1800" dirty="0" err="1"/>
              <a:t>oddaja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(ŠE NE BO NA VOLJO S 1.3.2021)</a:t>
            </a:r>
            <a:endParaRPr lang="en-US" sz="18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70932BC-A875-4C8C-8008-81020ACE7658}"/>
              </a:ext>
            </a:extLst>
          </p:cNvPr>
          <p:cNvSpPr txBox="1">
            <a:spLocks/>
          </p:cNvSpPr>
          <p:nvPr/>
        </p:nvSpPr>
        <p:spPr>
          <a:xfrm>
            <a:off x="900593" y="5223166"/>
            <a:ext cx="8847414" cy="3543330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2400" b="1" dirty="0"/>
              <a:t>Stare </a:t>
            </a:r>
            <a:r>
              <a:rPr lang="en-US" sz="2400" b="1" dirty="0" err="1"/>
              <a:t>zahteve</a:t>
            </a:r>
            <a:r>
              <a:rPr lang="en-US" sz="2400" b="1" dirty="0"/>
              <a:t> za </a:t>
            </a:r>
            <a:r>
              <a:rPr lang="en-US" sz="2400" b="1" dirty="0" err="1"/>
              <a:t>menjavo</a:t>
            </a:r>
            <a:r>
              <a:rPr lang="en-US" sz="2400" b="1" dirty="0"/>
              <a:t> </a:t>
            </a:r>
            <a:r>
              <a:rPr lang="en-US" sz="2400" b="1" dirty="0" err="1"/>
              <a:t>ostanejo</a:t>
            </a:r>
            <a:r>
              <a:rPr lang="en-US" sz="2400" b="1" dirty="0"/>
              <a:t> in ne </a:t>
            </a:r>
            <a:r>
              <a:rPr lang="en-US" sz="2400" b="1" dirty="0" err="1"/>
              <a:t>bodo</a:t>
            </a:r>
            <a:r>
              <a:rPr lang="en-US" sz="2400" b="1" dirty="0"/>
              <a:t> </a:t>
            </a:r>
            <a:r>
              <a:rPr lang="en-US" sz="2400" b="1" dirty="0" err="1"/>
              <a:t>migrirane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1201509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EVT - </a:t>
            </a:r>
            <a:r>
              <a:rPr lang="en-US" dirty="0" err="1"/>
              <a:t>Evidenca</a:t>
            </a:r>
            <a:r>
              <a:rPr lang="en-US" dirty="0"/>
              <a:t> </a:t>
            </a:r>
            <a:r>
              <a:rPr lang="en-US" dirty="0" err="1"/>
              <a:t>zahtev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543330"/>
          </a:xfrm>
        </p:spPr>
        <p:txBody>
          <a:bodyPr/>
          <a:lstStyle/>
          <a:p>
            <a:r>
              <a:rPr lang="en-US" dirty="0" err="1"/>
              <a:t>Statusi</a:t>
            </a:r>
            <a:r>
              <a:rPr lang="en-US" dirty="0"/>
              <a:t> </a:t>
            </a:r>
            <a:r>
              <a:rPr lang="en-US" dirty="0" err="1"/>
              <a:t>zahteve</a:t>
            </a:r>
            <a:r>
              <a:rPr lang="en-US" dirty="0"/>
              <a:t> za </a:t>
            </a:r>
            <a:r>
              <a:rPr lang="en-US" dirty="0" err="1"/>
              <a:t>menjavo</a:t>
            </a:r>
            <a:r>
              <a:rPr lang="en-US" dirty="0"/>
              <a:t> </a:t>
            </a:r>
            <a:r>
              <a:rPr lang="en-US" dirty="0" err="1"/>
              <a:t>dobavitelja</a:t>
            </a:r>
            <a:r>
              <a:rPr lang="en-US" dirty="0"/>
              <a:t>:</a:t>
            </a:r>
          </a:p>
          <a:p>
            <a:pPr lvl="1"/>
            <a:r>
              <a:rPr lang="en-US" sz="1800" b="1" dirty="0" err="1"/>
              <a:t>Oddana</a:t>
            </a:r>
            <a:r>
              <a:rPr lang="en-US" sz="1800" dirty="0"/>
              <a:t> (</a:t>
            </a:r>
            <a:r>
              <a:rPr lang="en-US" sz="1800" dirty="0" err="1"/>
              <a:t>osnovni</a:t>
            </a:r>
            <a:r>
              <a:rPr lang="en-US" sz="1800" dirty="0"/>
              <a:t> status, </a:t>
            </a:r>
            <a:r>
              <a:rPr lang="en-US" sz="1800" dirty="0" err="1"/>
              <a:t>vloga</a:t>
            </a:r>
            <a:r>
              <a:rPr lang="en-US" sz="1800" dirty="0"/>
              <a:t> </a:t>
            </a:r>
            <a:r>
              <a:rPr lang="en-US" sz="1800" dirty="0" err="1"/>
              <a:t>čaka</a:t>
            </a:r>
            <a:r>
              <a:rPr lang="en-US" sz="1800" dirty="0"/>
              <a:t> </a:t>
            </a:r>
            <a:r>
              <a:rPr lang="en-US" sz="1800" dirty="0" err="1"/>
              <a:t>na</a:t>
            </a:r>
            <a:r>
              <a:rPr lang="en-US" sz="1800" dirty="0"/>
              <a:t> </a:t>
            </a:r>
            <a:r>
              <a:rPr lang="en-US" sz="1800" dirty="0" err="1"/>
              <a:t>pregled</a:t>
            </a:r>
            <a:r>
              <a:rPr lang="en-US" sz="1800" dirty="0"/>
              <a:t>)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V </a:t>
            </a:r>
            <a:r>
              <a:rPr lang="en-US" sz="1800" b="1" dirty="0" err="1">
                <a:solidFill>
                  <a:srgbClr val="FF0000"/>
                </a:solidFill>
              </a:rPr>
              <a:t>izvajanju</a:t>
            </a:r>
            <a:r>
              <a:rPr lang="en-US" sz="1800" dirty="0">
                <a:solidFill>
                  <a:srgbClr val="FF0000"/>
                </a:solidFill>
              </a:rPr>
              <a:t> (</a:t>
            </a:r>
            <a:r>
              <a:rPr lang="en-US" sz="1800" dirty="0" err="1">
                <a:solidFill>
                  <a:srgbClr val="FF0000"/>
                </a:solidFill>
              </a:rPr>
              <a:t>odobrena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zahteva</a:t>
            </a:r>
            <a:r>
              <a:rPr lang="en-US" sz="1800" dirty="0">
                <a:solidFill>
                  <a:srgbClr val="FF0000"/>
                </a:solidFill>
              </a:rPr>
              <a:t>, </a:t>
            </a:r>
            <a:r>
              <a:rPr lang="en-US" sz="1800" dirty="0" err="1">
                <a:solidFill>
                  <a:srgbClr val="FF0000"/>
                </a:solidFill>
              </a:rPr>
              <a:t>postopek</a:t>
            </a:r>
            <a:r>
              <a:rPr lang="en-US" sz="1800" dirty="0">
                <a:solidFill>
                  <a:srgbClr val="FF0000"/>
                </a:solidFill>
              </a:rPr>
              <a:t> v </a:t>
            </a:r>
            <a:r>
              <a:rPr lang="en-US" sz="1800" dirty="0" err="1">
                <a:solidFill>
                  <a:srgbClr val="FF0000"/>
                </a:solidFill>
              </a:rPr>
              <a:t>teku</a:t>
            </a:r>
            <a:r>
              <a:rPr lang="en-US" sz="1800" dirty="0">
                <a:solidFill>
                  <a:srgbClr val="FF0000"/>
                </a:solidFill>
              </a:rPr>
              <a:t>) – NOV STATUS</a:t>
            </a:r>
          </a:p>
          <a:p>
            <a:pPr lvl="1"/>
            <a:r>
              <a:rPr lang="en-US" sz="1800" b="1" dirty="0" err="1"/>
              <a:t>Potrjena</a:t>
            </a:r>
            <a:r>
              <a:rPr lang="en-US" sz="1800" dirty="0"/>
              <a:t> (</a:t>
            </a:r>
            <a:r>
              <a:rPr lang="en-US" sz="1800" dirty="0" err="1"/>
              <a:t>Postopek</a:t>
            </a:r>
            <a:r>
              <a:rPr lang="en-US" sz="1800" dirty="0"/>
              <a:t> </a:t>
            </a:r>
            <a:r>
              <a:rPr lang="en-US" sz="1800" dirty="0" err="1"/>
              <a:t>menjave</a:t>
            </a:r>
            <a:r>
              <a:rPr lang="en-US" sz="1800" dirty="0"/>
              <a:t> </a:t>
            </a:r>
            <a:r>
              <a:rPr lang="en-US" sz="1800" dirty="0" err="1"/>
              <a:t>uspešno</a:t>
            </a:r>
            <a:r>
              <a:rPr lang="en-US" sz="1800" dirty="0"/>
              <a:t> </a:t>
            </a:r>
            <a:r>
              <a:rPr lang="en-US" sz="1800" dirty="0" err="1"/>
              <a:t>zaključen</a:t>
            </a:r>
            <a:r>
              <a:rPr lang="en-US" sz="1800" dirty="0"/>
              <a:t>)</a:t>
            </a:r>
          </a:p>
          <a:p>
            <a:pPr lvl="1"/>
            <a:r>
              <a:rPr lang="en-US" sz="1800" b="1" dirty="0" err="1"/>
              <a:t>Zavrnjena</a:t>
            </a:r>
            <a:r>
              <a:rPr lang="en-US" sz="1800" dirty="0"/>
              <a:t> (</a:t>
            </a:r>
            <a:r>
              <a:rPr lang="en-US" sz="1800" dirty="0" err="1"/>
              <a:t>menjavo</a:t>
            </a:r>
            <a:r>
              <a:rPr lang="en-US" sz="1800" dirty="0"/>
              <a:t> </a:t>
            </a:r>
            <a:r>
              <a:rPr lang="en-US" sz="1800" dirty="0" err="1"/>
              <a:t>zavrnil</a:t>
            </a:r>
            <a:r>
              <a:rPr lang="en-US" sz="1800" dirty="0"/>
              <a:t> distributer </a:t>
            </a:r>
            <a:r>
              <a:rPr lang="en-US" sz="1800" dirty="0" err="1"/>
              <a:t>ali</a:t>
            </a:r>
            <a:r>
              <a:rPr lang="en-US" sz="1800" dirty="0"/>
              <a:t> </a:t>
            </a:r>
            <a:r>
              <a:rPr lang="en-US" sz="1800" dirty="0" err="1"/>
              <a:t>če</a:t>
            </a:r>
            <a:r>
              <a:rPr lang="en-US" sz="1800" dirty="0"/>
              <a:t> </a:t>
            </a:r>
            <a:r>
              <a:rPr lang="en-US" sz="1800" dirty="0" err="1"/>
              <a:t>dobavitelj</a:t>
            </a:r>
            <a:r>
              <a:rPr lang="en-US" sz="1800" dirty="0"/>
              <a:t> </a:t>
            </a:r>
            <a:r>
              <a:rPr lang="en-US" sz="1800" dirty="0" err="1"/>
              <a:t>odstopi</a:t>
            </a:r>
            <a:r>
              <a:rPr lang="en-US" sz="1800" dirty="0"/>
              <a:t> od </a:t>
            </a:r>
            <a:r>
              <a:rPr lang="en-US" sz="1800" dirty="0" err="1"/>
              <a:t>menjave</a:t>
            </a:r>
            <a:r>
              <a:rPr lang="en-US" sz="1800" dirty="0"/>
              <a:t>)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3356337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EVT - </a:t>
            </a:r>
            <a:r>
              <a:rPr lang="en-US" dirty="0" err="1"/>
              <a:t>Evidenca</a:t>
            </a:r>
            <a:r>
              <a:rPr lang="en-US" dirty="0"/>
              <a:t> </a:t>
            </a:r>
            <a:r>
              <a:rPr lang="en-US" dirty="0" err="1"/>
              <a:t>sprememb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543330"/>
          </a:xfrm>
        </p:spPr>
        <p:txBody>
          <a:bodyPr/>
          <a:lstStyle/>
          <a:p>
            <a:r>
              <a:rPr lang="en-US" dirty="0" err="1"/>
              <a:t>Nove</a:t>
            </a:r>
            <a:r>
              <a:rPr lang="en-US" dirty="0"/>
              <a:t> </a:t>
            </a:r>
            <a:r>
              <a:rPr lang="en-US" dirty="0" err="1"/>
              <a:t>vrste</a:t>
            </a:r>
            <a:r>
              <a:rPr lang="en-US" dirty="0"/>
              <a:t> </a:t>
            </a:r>
            <a:r>
              <a:rPr lang="en-US" dirty="0" err="1"/>
              <a:t>sprememb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MM:</a:t>
            </a:r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 err="1"/>
              <a:t>kandidat</a:t>
            </a:r>
            <a:r>
              <a:rPr lang="en-US" sz="1800" dirty="0"/>
              <a:t> za </a:t>
            </a:r>
            <a:r>
              <a:rPr lang="en-US" sz="1800" dirty="0" err="1"/>
              <a:t>pridobljeno</a:t>
            </a:r>
            <a:r>
              <a:rPr lang="en-US" sz="1800" dirty="0"/>
              <a:t> MM</a:t>
            </a:r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 err="1"/>
              <a:t>kandidat</a:t>
            </a:r>
            <a:r>
              <a:rPr lang="en-US" sz="1800" dirty="0"/>
              <a:t> za </a:t>
            </a:r>
            <a:r>
              <a:rPr lang="en-US" sz="1800" dirty="0" err="1"/>
              <a:t>izgubljeno</a:t>
            </a:r>
            <a:r>
              <a:rPr lang="en-US" sz="1800" dirty="0"/>
              <a:t> MM</a:t>
            </a:r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 err="1"/>
              <a:t>pridobljeno</a:t>
            </a:r>
            <a:r>
              <a:rPr lang="en-US" sz="1800" dirty="0"/>
              <a:t> MM</a:t>
            </a:r>
          </a:p>
          <a:p>
            <a:pPr lvl="1"/>
            <a:r>
              <a:rPr lang="en-US" sz="1800" dirty="0" err="1"/>
              <a:t>Menjava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 </a:t>
            </a:r>
            <a:r>
              <a:rPr lang="en-US" sz="1800" dirty="0" err="1"/>
              <a:t>oddaje</a:t>
            </a:r>
            <a:r>
              <a:rPr lang="en-US" sz="1800" dirty="0"/>
              <a:t> </a:t>
            </a:r>
            <a:r>
              <a:rPr lang="en-US" sz="1800" dirty="0" err="1"/>
              <a:t>izgubljeno</a:t>
            </a:r>
            <a:r>
              <a:rPr lang="en-US" sz="1800" dirty="0"/>
              <a:t> MM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8880699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/>
              <a:t>ObracunskeMeritveService</a:t>
            </a:r>
            <a:r>
              <a:rPr lang="en-US" dirty="0"/>
              <a:t> 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3" y="1431342"/>
            <a:ext cx="8323766" cy="3828555"/>
          </a:xfrm>
        </p:spPr>
        <p:txBody>
          <a:bodyPr/>
          <a:lstStyle/>
          <a:p>
            <a:r>
              <a:rPr lang="en-US" dirty="0" err="1"/>
              <a:t>Izpostavljene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:</a:t>
            </a:r>
          </a:p>
          <a:p>
            <a:pPr lvl="1"/>
            <a:r>
              <a:rPr lang="en-US" sz="1800" dirty="0" err="1"/>
              <a:t>VnesiOdbirek</a:t>
            </a:r>
            <a:r>
              <a:rPr lang="en-US" sz="1800" dirty="0"/>
              <a:t>()</a:t>
            </a:r>
          </a:p>
          <a:p>
            <a:pPr lvl="1"/>
            <a:r>
              <a:rPr lang="en-US" sz="1800" dirty="0" err="1"/>
              <a:t>VnesiOdbirekEnostavno</a:t>
            </a:r>
            <a:r>
              <a:rPr lang="en-US" sz="1800" dirty="0"/>
              <a:t>()</a:t>
            </a:r>
          </a:p>
          <a:p>
            <a:pPr lvl="1"/>
            <a:endParaRPr lang="sl-SI" sz="1800" dirty="0"/>
          </a:p>
          <a:p>
            <a:r>
              <a:rPr lang="en-US" dirty="0"/>
              <a:t>Nov </a:t>
            </a:r>
            <a:r>
              <a:rPr lang="en-US" dirty="0" err="1"/>
              <a:t>dobavitelj</a:t>
            </a:r>
            <a:r>
              <a:rPr lang="en-US" dirty="0"/>
              <a:t> </a:t>
            </a:r>
            <a:r>
              <a:rPr lang="en-US" dirty="0" err="1"/>
              <a:t>lahko</a:t>
            </a:r>
            <a:r>
              <a:rPr lang="en-US" dirty="0"/>
              <a:t> </a:t>
            </a:r>
            <a:r>
              <a:rPr lang="en-US" dirty="0" err="1"/>
              <a:t>vnese</a:t>
            </a:r>
            <a:r>
              <a:rPr lang="en-US" dirty="0"/>
              <a:t> </a:t>
            </a:r>
            <a:r>
              <a:rPr lang="en-US" dirty="0" err="1"/>
              <a:t>odbirek</a:t>
            </a:r>
            <a:r>
              <a:rPr lang="en-US" dirty="0"/>
              <a:t>, </a:t>
            </a:r>
            <a:r>
              <a:rPr lang="en-US" dirty="0" err="1"/>
              <a:t>če</a:t>
            </a:r>
            <a:r>
              <a:rPr lang="en-US" dirty="0"/>
              <a:t>:</a:t>
            </a:r>
          </a:p>
          <a:p>
            <a:pPr lvl="1"/>
            <a:r>
              <a:rPr lang="en-US" sz="1600" dirty="0"/>
              <a:t>Ima </a:t>
            </a:r>
            <a:r>
              <a:rPr lang="en-US" sz="1600" dirty="0" err="1"/>
              <a:t>oddano</a:t>
            </a:r>
            <a:r>
              <a:rPr lang="en-US" sz="1600" dirty="0"/>
              <a:t> </a:t>
            </a:r>
            <a:r>
              <a:rPr lang="en-US" sz="1600" dirty="0" err="1"/>
              <a:t>zahtevo</a:t>
            </a:r>
            <a:r>
              <a:rPr lang="en-US" sz="1600" dirty="0"/>
              <a:t> za </a:t>
            </a:r>
            <a:r>
              <a:rPr lang="en-US" sz="1600" dirty="0" err="1"/>
              <a:t>menjavo</a:t>
            </a:r>
            <a:r>
              <a:rPr lang="en-US" sz="1600" dirty="0"/>
              <a:t> </a:t>
            </a:r>
            <a:r>
              <a:rPr lang="en-US" sz="1600" dirty="0" err="1"/>
              <a:t>dobavitelja</a:t>
            </a:r>
            <a:r>
              <a:rPr lang="en-US" sz="1600" dirty="0"/>
              <a:t> </a:t>
            </a:r>
            <a:r>
              <a:rPr lang="en-US" sz="1600" dirty="0" err="1"/>
              <a:t>odjema</a:t>
            </a:r>
            <a:r>
              <a:rPr lang="en-US" sz="1600" dirty="0"/>
              <a:t> </a:t>
            </a:r>
            <a:r>
              <a:rPr lang="en-US" sz="1600" dirty="0" err="1"/>
              <a:t>ali</a:t>
            </a:r>
            <a:r>
              <a:rPr lang="en-US" sz="1600" dirty="0"/>
              <a:t> </a:t>
            </a:r>
            <a:r>
              <a:rPr lang="en-US" sz="1600" dirty="0" err="1"/>
              <a:t>oddaje</a:t>
            </a:r>
            <a:endParaRPr lang="en-US" sz="1600" dirty="0"/>
          </a:p>
          <a:p>
            <a:pPr lvl="1"/>
            <a:r>
              <a:rPr lang="en-US" sz="1600" dirty="0" err="1"/>
              <a:t>Postopek</a:t>
            </a:r>
            <a:r>
              <a:rPr lang="en-US" sz="1600" dirty="0"/>
              <a:t> za </a:t>
            </a:r>
            <a:r>
              <a:rPr lang="en-US" sz="1600" dirty="0" err="1"/>
              <a:t>menjavo</a:t>
            </a:r>
            <a:r>
              <a:rPr lang="en-US" sz="1600" dirty="0"/>
              <a:t> </a:t>
            </a:r>
            <a:r>
              <a:rPr lang="en-US" sz="1600" dirty="0" err="1"/>
              <a:t>dobavitelja</a:t>
            </a:r>
            <a:r>
              <a:rPr lang="en-US" sz="1600" dirty="0"/>
              <a:t> </a:t>
            </a:r>
            <a:r>
              <a:rPr lang="en-US" sz="1600" dirty="0" err="1"/>
              <a:t>trenutno</a:t>
            </a:r>
            <a:r>
              <a:rPr lang="en-US" sz="1600" dirty="0"/>
              <a:t> </a:t>
            </a:r>
            <a:r>
              <a:rPr lang="en-US" sz="1600" dirty="0" err="1"/>
              <a:t>čaka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odbirek</a:t>
            </a:r>
            <a:endParaRPr lang="sl-SI" sz="1600" dirty="0"/>
          </a:p>
          <a:p>
            <a:pPr lvl="1"/>
            <a:r>
              <a:rPr lang="en-US" sz="1600" dirty="0" err="1"/>
              <a:t>Predviden</a:t>
            </a:r>
            <a:r>
              <a:rPr lang="en-US" sz="1600" dirty="0"/>
              <a:t> </a:t>
            </a:r>
            <a:r>
              <a:rPr lang="en-US" sz="1600" dirty="0" err="1"/>
              <a:t>način</a:t>
            </a:r>
            <a:r>
              <a:rPr lang="en-US" sz="1600" dirty="0"/>
              <a:t> </a:t>
            </a:r>
            <a:r>
              <a:rPr lang="en-US" sz="1600" dirty="0" err="1"/>
              <a:t>pridobitve</a:t>
            </a:r>
            <a:r>
              <a:rPr lang="en-US" sz="1600" dirty="0"/>
              <a:t> </a:t>
            </a:r>
            <a:r>
              <a:rPr lang="en-US" sz="1600" dirty="0" err="1"/>
              <a:t>odčitka</a:t>
            </a:r>
            <a:r>
              <a:rPr lang="en-US" sz="1600" dirty="0"/>
              <a:t> = </a:t>
            </a:r>
            <a:r>
              <a:rPr lang="en-US" sz="1600" dirty="0" err="1"/>
              <a:t>Uporabnik</a:t>
            </a:r>
            <a:endParaRPr lang="en-US" sz="1600" dirty="0"/>
          </a:p>
          <a:p>
            <a:pPr lvl="1"/>
            <a:r>
              <a:rPr lang="en-US" sz="1600" dirty="0"/>
              <a:t>Datum </a:t>
            </a:r>
            <a:r>
              <a:rPr lang="en-US" sz="1600" dirty="0" err="1"/>
              <a:t>odbirka</a:t>
            </a:r>
            <a:r>
              <a:rPr lang="en-US" sz="1600" dirty="0"/>
              <a:t> je v </a:t>
            </a:r>
            <a:r>
              <a:rPr lang="en-US" sz="1600" dirty="0" err="1"/>
              <a:t>obdobju</a:t>
            </a:r>
            <a:r>
              <a:rPr lang="en-US" sz="1600" dirty="0"/>
              <a:t> [</a:t>
            </a:r>
            <a:r>
              <a:rPr lang="en-US" sz="1600" dirty="0" err="1"/>
              <a:t>datumOdobritveZahteve</a:t>
            </a:r>
            <a:r>
              <a:rPr lang="en-US" sz="1600" dirty="0"/>
              <a:t>, </a:t>
            </a:r>
            <a:r>
              <a:rPr lang="en-US" sz="1600" dirty="0" err="1"/>
              <a:t>rokZaMenjavo</a:t>
            </a:r>
            <a:r>
              <a:rPr lang="en-US" sz="1600" dirty="0"/>
              <a:t>]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D07A69-5827-4E9B-8DEE-3EFE06E5E699}"/>
              </a:ext>
            </a:extLst>
          </p:cNvPr>
          <p:cNvSpPr txBox="1">
            <a:spLocks/>
          </p:cNvSpPr>
          <p:nvPr/>
        </p:nvSpPr>
        <p:spPr>
          <a:xfrm>
            <a:off x="900593" y="5162605"/>
            <a:ext cx="10932252" cy="1163507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URL TEST: 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hlinkClick r:id="rId2"/>
              </a:rPr>
              <a:t>https://services-test.informatika.si/EnotnaVstopnaTocka/ObracunskeMeritveService?wsdl</a:t>
            </a:r>
            <a:endParaRPr lang="en-US" sz="1400" dirty="0"/>
          </a:p>
          <a:p>
            <a:pPr lvl="1"/>
            <a:endParaRPr lang="sl-SI" sz="1800" dirty="0"/>
          </a:p>
          <a:p>
            <a:pPr lvl="1"/>
            <a:endParaRPr lang="sl-SI" sz="1800" dirty="0"/>
          </a:p>
          <a:p>
            <a:pPr marL="0" indent="0">
              <a:buFont typeface="Arial"/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2754164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26" y="381905"/>
            <a:ext cx="9905265" cy="1325565"/>
          </a:xfrm>
        </p:spPr>
        <p:txBody>
          <a:bodyPr/>
          <a:lstStyle/>
          <a:p>
            <a:r>
              <a:rPr lang="en-US" sz="4800" dirty="0" err="1"/>
              <a:t>EvidencaSpremembService</a:t>
            </a:r>
            <a:r>
              <a:rPr lang="en-US" dirty="0"/>
              <a:t> 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FD662-EA45-42A5-B473-7AC3C74F2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592" y="1431342"/>
            <a:ext cx="8541881" cy="3159319"/>
          </a:xfrm>
        </p:spPr>
        <p:txBody>
          <a:bodyPr/>
          <a:lstStyle/>
          <a:p>
            <a:r>
              <a:rPr lang="en-US" dirty="0" err="1"/>
              <a:t>Izpostavljene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:</a:t>
            </a:r>
          </a:p>
          <a:p>
            <a:pPr lvl="1"/>
            <a:r>
              <a:rPr lang="en-US" sz="1800" dirty="0" err="1"/>
              <a:t>NajdiPodrobno</a:t>
            </a:r>
            <a:r>
              <a:rPr lang="en-US" sz="1800" dirty="0"/>
              <a:t>()</a:t>
            </a:r>
          </a:p>
          <a:p>
            <a:endParaRPr lang="en-US" sz="1800" dirty="0"/>
          </a:p>
          <a:p>
            <a:r>
              <a:rPr lang="en-US" sz="1800" dirty="0" err="1"/>
              <a:t>Storitev</a:t>
            </a:r>
            <a:r>
              <a:rPr lang="en-US" sz="1800" dirty="0"/>
              <a:t> </a:t>
            </a:r>
            <a:r>
              <a:rPr lang="en-US" sz="1800" dirty="0" err="1"/>
              <a:t>vrača</a:t>
            </a:r>
            <a:r>
              <a:rPr lang="en-US" sz="1800" dirty="0"/>
              <a:t> </a:t>
            </a:r>
            <a:r>
              <a:rPr lang="en-US" sz="1800" dirty="0" err="1"/>
              <a:t>nove</a:t>
            </a:r>
            <a:r>
              <a:rPr lang="en-US" sz="1800" dirty="0"/>
              <a:t> </a:t>
            </a:r>
            <a:r>
              <a:rPr lang="en-US" sz="1800" dirty="0" err="1"/>
              <a:t>podatke</a:t>
            </a:r>
            <a:r>
              <a:rPr lang="en-US" sz="1800" dirty="0"/>
              <a:t>, </a:t>
            </a:r>
            <a:r>
              <a:rPr lang="en-US" sz="1800" dirty="0" err="1"/>
              <a:t>ki</a:t>
            </a:r>
            <a:r>
              <a:rPr lang="en-US" sz="1800" dirty="0"/>
              <a:t> so </a:t>
            </a:r>
            <a:r>
              <a:rPr lang="en-US" sz="1800" dirty="0" err="1"/>
              <a:t>potrebni</a:t>
            </a:r>
            <a:r>
              <a:rPr lang="en-US" sz="1800" dirty="0"/>
              <a:t> za </a:t>
            </a:r>
            <a:r>
              <a:rPr lang="en-US" sz="1800" dirty="0" err="1"/>
              <a:t>menjavo</a:t>
            </a:r>
            <a:r>
              <a:rPr lang="en-US" sz="1800" dirty="0"/>
              <a:t> </a:t>
            </a:r>
            <a:r>
              <a:rPr lang="en-US" sz="1800" dirty="0" err="1"/>
              <a:t>dobavitelja</a:t>
            </a:r>
            <a:r>
              <a:rPr lang="en-US" sz="1800" dirty="0"/>
              <a:t>:</a:t>
            </a:r>
          </a:p>
          <a:p>
            <a:pPr lvl="1"/>
            <a:r>
              <a:rPr lang="en-US" sz="1800" dirty="0" err="1"/>
              <a:t>Kandidat</a:t>
            </a:r>
            <a:r>
              <a:rPr lang="en-US" sz="1800" dirty="0"/>
              <a:t> za </a:t>
            </a:r>
            <a:r>
              <a:rPr lang="en-US" sz="1800" dirty="0" err="1"/>
              <a:t>pridobljeno</a:t>
            </a:r>
            <a:r>
              <a:rPr lang="en-US" sz="1800" dirty="0"/>
              <a:t> </a:t>
            </a:r>
            <a:r>
              <a:rPr lang="en-US" sz="1200" dirty="0"/>
              <a:t>(</a:t>
            </a:r>
            <a:r>
              <a:rPr lang="en-US" sz="1200" dirty="0" err="1"/>
              <a:t>predviden</a:t>
            </a:r>
            <a:r>
              <a:rPr lang="en-US" sz="1200" dirty="0"/>
              <a:t> datum </a:t>
            </a:r>
            <a:r>
              <a:rPr lang="en-US" sz="1200" dirty="0" err="1"/>
              <a:t>menjave</a:t>
            </a:r>
            <a:r>
              <a:rPr lang="en-US" sz="1200" dirty="0"/>
              <a:t>, </a:t>
            </a:r>
            <a:r>
              <a:rPr lang="en-US" sz="1200" dirty="0" err="1"/>
              <a:t>zadnji</a:t>
            </a:r>
            <a:r>
              <a:rPr lang="en-US" sz="1200" dirty="0"/>
              <a:t> </a:t>
            </a:r>
            <a:r>
              <a:rPr lang="en-US" sz="1200" dirty="0" err="1"/>
              <a:t>odčitek</a:t>
            </a:r>
            <a:r>
              <a:rPr lang="en-US" sz="1200" dirty="0"/>
              <a:t>, tov. </a:t>
            </a:r>
            <a:r>
              <a:rPr lang="en-US" sz="1200" dirty="0" err="1"/>
              <a:t>št</a:t>
            </a:r>
            <a:r>
              <a:rPr lang="en-US" sz="1200" dirty="0"/>
              <a:t>. </a:t>
            </a:r>
            <a:r>
              <a:rPr lang="en-US" sz="1200" dirty="0" err="1"/>
              <a:t>števca</a:t>
            </a:r>
            <a:r>
              <a:rPr lang="en-US" sz="1200" dirty="0"/>
              <a:t>, </a:t>
            </a:r>
            <a:r>
              <a:rPr lang="en-US" sz="1200" dirty="0" err="1"/>
              <a:t>predv</a:t>
            </a:r>
            <a:r>
              <a:rPr lang="en-US" sz="1200" dirty="0"/>
              <a:t>. </a:t>
            </a:r>
            <a:r>
              <a:rPr lang="en-US" sz="1200" dirty="0" err="1"/>
              <a:t>način</a:t>
            </a:r>
            <a:r>
              <a:rPr lang="en-US" sz="1200" dirty="0"/>
              <a:t> </a:t>
            </a:r>
            <a:r>
              <a:rPr lang="en-US" sz="1200" dirty="0" err="1"/>
              <a:t>odčitavanja</a:t>
            </a:r>
            <a:r>
              <a:rPr lang="en-US" sz="1200" dirty="0"/>
              <a:t>)</a:t>
            </a:r>
          </a:p>
          <a:p>
            <a:pPr lvl="1"/>
            <a:r>
              <a:rPr lang="en-US" sz="1800" dirty="0" err="1"/>
              <a:t>Kandidat</a:t>
            </a:r>
            <a:r>
              <a:rPr lang="en-US" sz="1800" dirty="0"/>
              <a:t> za </a:t>
            </a:r>
            <a:r>
              <a:rPr lang="en-US" sz="1800" dirty="0" err="1"/>
              <a:t>izgubljeno</a:t>
            </a:r>
            <a:r>
              <a:rPr lang="en-US" sz="1800" dirty="0"/>
              <a:t> </a:t>
            </a:r>
            <a:r>
              <a:rPr lang="en-US" sz="1200" dirty="0"/>
              <a:t>(</a:t>
            </a:r>
            <a:r>
              <a:rPr lang="en-US" sz="1200" dirty="0" err="1"/>
              <a:t>predviden</a:t>
            </a:r>
            <a:r>
              <a:rPr lang="en-US" sz="1200" dirty="0"/>
              <a:t> datum </a:t>
            </a:r>
            <a:r>
              <a:rPr lang="en-US" sz="1200" dirty="0" err="1"/>
              <a:t>menjave</a:t>
            </a:r>
            <a:r>
              <a:rPr lang="en-US" sz="1200" dirty="0"/>
              <a:t>, </a:t>
            </a:r>
            <a:r>
              <a:rPr lang="en-US" sz="1200" dirty="0" err="1"/>
              <a:t>predviden</a:t>
            </a:r>
            <a:r>
              <a:rPr lang="en-US" sz="1200" dirty="0"/>
              <a:t> </a:t>
            </a:r>
            <a:r>
              <a:rPr lang="en-US" sz="1200" dirty="0" err="1"/>
              <a:t>način</a:t>
            </a:r>
            <a:r>
              <a:rPr lang="en-US" sz="1200" dirty="0"/>
              <a:t> </a:t>
            </a:r>
            <a:r>
              <a:rPr lang="en-US" sz="1200" dirty="0" err="1"/>
              <a:t>pridobitve</a:t>
            </a:r>
            <a:r>
              <a:rPr lang="en-US" sz="1200" dirty="0"/>
              <a:t> </a:t>
            </a:r>
            <a:r>
              <a:rPr lang="en-US" sz="1200" dirty="0" err="1"/>
              <a:t>odčitka</a:t>
            </a:r>
            <a:r>
              <a:rPr lang="en-US" sz="1200" dirty="0"/>
              <a:t>)</a:t>
            </a:r>
          </a:p>
          <a:p>
            <a:pPr lvl="1"/>
            <a:r>
              <a:rPr lang="en-US" sz="1800" dirty="0" err="1"/>
              <a:t>Pridobljeno</a:t>
            </a:r>
            <a:r>
              <a:rPr lang="en-US" sz="1800" dirty="0"/>
              <a:t> </a:t>
            </a:r>
            <a:r>
              <a:rPr lang="en-US" sz="1200" dirty="0"/>
              <a:t>(</a:t>
            </a:r>
            <a:r>
              <a:rPr lang="en-US" sz="1200" dirty="0" err="1"/>
              <a:t>odčitek</a:t>
            </a:r>
            <a:r>
              <a:rPr lang="en-US" sz="1200" dirty="0"/>
              <a:t>, </a:t>
            </a:r>
            <a:r>
              <a:rPr lang="en-US" sz="1200" dirty="0" err="1"/>
              <a:t>način</a:t>
            </a:r>
            <a:r>
              <a:rPr lang="en-US" sz="1200" dirty="0"/>
              <a:t> </a:t>
            </a:r>
            <a:r>
              <a:rPr lang="en-US" sz="1200" dirty="0" err="1"/>
              <a:t>pridobitve</a:t>
            </a:r>
            <a:r>
              <a:rPr lang="en-US" sz="1200" dirty="0"/>
              <a:t> </a:t>
            </a:r>
            <a:r>
              <a:rPr lang="en-US" sz="1200" dirty="0" err="1"/>
              <a:t>odčitka</a:t>
            </a:r>
            <a:r>
              <a:rPr lang="en-US" sz="1200" dirty="0"/>
              <a:t>)</a:t>
            </a:r>
          </a:p>
          <a:p>
            <a:pPr lvl="1"/>
            <a:r>
              <a:rPr lang="en-US" sz="1800" dirty="0" err="1"/>
              <a:t>Izgubljeno</a:t>
            </a:r>
            <a:r>
              <a:rPr lang="en-US" sz="1200" dirty="0"/>
              <a:t> (</a:t>
            </a:r>
            <a:r>
              <a:rPr lang="en-US" sz="1200" dirty="0" err="1"/>
              <a:t>odčitek</a:t>
            </a:r>
            <a:r>
              <a:rPr lang="en-US" sz="1200" dirty="0"/>
              <a:t>, </a:t>
            </a:r>
            <a:r>
              <a:rPr lang="en-US" sz="1200" dirty="0" err="1"/>
              <a:t>način</a:t>
            </a:r>
            <a:r>
              <a:rPr lang="en-US" sz="1200" dirty="0"/>
              <a:t> </a:t>
            </a:r>
            <a:r>
              <a:rPr lang="en-US" sz="1200" dirty="0" err="1"/>
              <a:t>pridobitve</a:t>
            </a:r>
            <a:r>
              <a:rPr lang="en-US" sz="1200" dirty="0"/>
              <a:t> </a:t>
            </a:r>
            <a:r>
              <a:rPr lang="en-US" sz="1200" dirty="0" err="1"/>
              <a:t>odčitka</a:t>
            </a:r>
            <a:r>
              <a:rPr lang="en-US" sz="1200" dirty="0"/>
              <a:t>)</a:t>
            </a:r>
          </a:p>
          <a:p>
            <a:pPr lvl="1"/>
            <a:endParaRPr lang="en-US" sz="1800" dirty="0"/>
          </a:p>
          <a:p>
            <a:pPr lvl="1"/>
            <a:endParaRPr lang="sl-SI" sz="1800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6E0FBEF-D180-4FF7-942B-E68962F05823}"/>
              </a:ext>
            </a:extLst>
          </p:cNvPr>
          <p:cNvSpPr txBox="1">
            <a:spLocks/>
          </p:cNvSpPr>
          <p:nvPr/>
        </p:nvSpPr>
        <p:spPr>
          <a:xfrm>
            <a:off x="1038838" y="5058344"/>
            <a:ext cx="10932252" cy="1163507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URL TEST: 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hlinkClick r:id="rId2"/>
              </a:rPr>
              <a:t>https://services-test.informatika.si/EnotnaVstopnaTocka/EvidencaSpremembService?WSDL</a:t>
            </a:r>
            <a:endParaRPr lang="en-US" sz="1400" dirty="0"/>
          </a:p>
          <a:p>
            <a:pPr lvl="1"/>
            <a:endParaRPr lang="sl-SI" sz="1800" dirty="0"/>
          </a:p>
          <a:p>
            <a:pPr lvl="1"/>
            <a:endParaRPr lang="sl-SI" sz="1800" dirty="0"/>
          </a:p>
          <a:p>
            <a:pPr marL="0" indent="0">
              <a:buFont typeface="Arial"/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387592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6F32-186B-41A2-83CB-1D957D51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EVT</a:t>
            </a:r>
            <a:endParaRPr lang="sl-SI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63E6175-9796-4A42-AC44-88197A87FD4A}"/>
              </a:ext>
            </a:extLst>
          </p:cNvPr>
          <p:cNvSpPr txBox="1">
            <a:spLocks/>
          </p:cNvSpPr>
          <p:nvPr/>
        </p:nvSpPr>
        <p:spPr>
          <a:xfrm>
            <a:off x="672859" y="1320197"/>
            <a:ext cx="8323766" cy="3604141"/>
          </a:xfrm>
          <a:prstGeom prst="rect">
            <a:avLst/>
          </a:prstGeom>
        </p:spPr>
        <p:txBody>
          <a:bodyPr/>
          <a:lstStyle>
            <a:lvl1pPr marL="232937" marR="0" indent="-232937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41166" marR="0" indent="-275290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68219" marR="0" indent="-336465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76152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242028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707904" marR="0" indent="-378523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173782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639658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105533" marR="0" indent="-378524" algn="l" defTabSz="931753" rtl="0" eaLnBrk="1" latinLnBrk="0" hangingPunct="1">
              <a:lnSpc>
                <a:spcPct val="90000"/>
              </a:lnSpc>
              <a:spcBef>
                <a:spcPts val="983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 err="1"/>
              <a:t>Ukinjene</a:t>
            </a:r>
            <a:r>
              <a:rPr lang="en-US" dirty="0"/>
              <a:t> </a:t>
            </a:r>
            <a:r>
              <a:rPr lang="en-US" dirty="0" err="1"/>
              <a:t>storitve</a:t>
            </a:r>
            <a:endParaRPr lang="en-US" dirty="0"/>
          </a:p>
          <a:p>
            <a:pPr lvl="1"/>
            <a:r>
              <a:rPr lang="en-US" sz="1800" dirty="0"/>
              <a:t>OddajaVloge2Storitev </a:t>
            </a:r>
            <a:r>
              <a:rPr lang="en-US" sz="1800" b="1" dirty="0">
                <a:solidFill>
                  <a:srgbClr val="C00000"/>
                </a:solidFill>
              </a:rPr>
              <a:t>(11.2.2021)</a:t>
            </a:r>
          </a:p>
          <a:p>
            <a:pPr lvl="1"/>
            <a:r>
              <a:rPr lang="en-US" sz="1800" dirty="0"/>
              <a:t>OddajaDopolnjeneVloge2Storitev </a:t>
            </a:r>
            <a:r>
              <a:rPr lang="en-US" sz="1800" b="1" dirty="0">
                <a:solidFill>
                  <a:srgbClr val="C00000"/>
                </a:solidFill>
              </a:rPr>
              <a:t>(11.2.2021)</a:t>
            </a:r>
          </a:p>
          <a:p>
            <a:pPr lvl="1"/>
            <a:r>
              <a:rPr lang="en-US" sz="1800" dirty="0"/>
              <a:t>MasovnaOddajaMenjavDobavitelja2Storitev </a:t>
            </a:r>
            <a:r>
              <a:rPr lang="en-US" sz="1800" b="1" dirty="0">
                <a:solidFill>
                  <a:srgbClr val="C00000"/>
                </a:solidFill>
              </a:rPr>
              <a:t>(11.2.2021)</a:t>
            </a:r>
          </a:p>
          <a:p>
            <a:pPr lvl="1"/>
            <a:r>
              <a:rPr lang="en-US" sz="1800" dirty="0"/>
              <a:t>MasovnaOddajaZahtevInfo2Storitev </a:t>
            </a:r>
            <a:r>
              <a:rPr lang="en-US" sz="1800" b="1" dirty="0">
                <a:solidFill>
                  <a:srgbClr val="C00000"/>
                </a:solidFill>
              </a:rPr>
              <a:t>(11.2.2021)</a:t>
            </a:r>
          </a:p>
          <a:p>
            <a:pPr lvl="1"/>
            <a:r>
              <a:rPr lang="en-US" sz="1800" dirty="0"/>
              <a:t>NajdiVloga3Storitev </a:t>
            </a:r>
            <a:r>
              <a:rPr lang="en-US" sz="1800" b="1" dirty="0">
                <a:solidFill>
                  <a:srgbClr val="C00000"/>
                </a:solidFill>
              </a:rPr>
              <a:t>(10.3.2021) </a:t>
            </a:r>
          </a:p>
          <a:p>
            <a:pPr lvl="1"/>
            <a:r>
              <a:rPr lang="en-US" sz="1800" dirty="0"/>
              <a:t>VrniVloga2Storitev</a:t>
            </a:r>
            <a:r>
              <a:rPr lang="en-US" sz="1800" b="1" dirty="0">
                <a:solidFill>
                  <a:srgbClr val="C00000"/>
                </a:solidFill>
              </a:rPr>
              <a:t> (10.3.2021) 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endParaRPr lang="sl-SI" sz="1800" dirty="0"/>
          </a:p>
          <a:p>
            <a:pPr lvl="1"/>
            <a:endParaRPr lang="sl-SI" sz="1800" dirty="0"/>
          </a:p>
          <a:p>
            <a:pPr marL="0" indent="0">
              <a:buFont typeface="Arial"/>
              <a:buNone/>
            </a:pPr>
            <a:endParaRPr lang="sl-SI" dirty="0"/>
          </a:p>
          <a:p>
            <a:pPr marL="0" indent="0">
              <a:buFont typeface="Arial"/>
              <a:buNone/>
            </a:pPr>
            <a:endParaRPr lang="sl-SI" dirty="0"/>
          </a:p>
          <a:p>
            <a:pPr marL="0" indent="0">
              <a:buFont typeface="Arial"/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909999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Informatika_prezentacija_v2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3286CB7350E4FA0661077A82CD9BF" ma:contentTypeVersion="4" ma:contentTypeDescription="Create a new document." ma:contentTypeScope="" ma:versionID="d5d6678d2f64f91f21a9023c51bb9ce0">
  <xsd:schema xmlns:xsd="http://www.w3.org/2001/XMLSchema" xmlns:xs="http://www.w3.org/2001/XMLSchema" xmlns:p="http://schemas.microsoft.com/office/2006/metadata/properties" xmlns:ns2="e79b237a-f9a6-4fdd-922b-5716fb730607" xmlns:ns3="20779959-a764-4eb0-a72b-80c3bf93b9eb" targetNamespace="http://schemas.microsoft.com/office/2006/metadata/properties" ma:root="true" ma:fieldsID="9eafe4061a6b452b0ba8e9055ea7e374" ns2:_="" ns3:_="">
    <xsd:import namespace="e79b237a-f9a6-4fdd-922b-5716fb730607"/>
    <xsd:import namespace="20779959-a764-4eb0-a72b-80c3bf93b9eb"/>
    <xsd:element name="properties">
      <xsd:complexType>
        <xsd:sequence>
          <xsd:element name="documentManagement">
            <xsd:complexType>
              <xsd:all>
                <xsd:element ref="ns2:Stranka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b237a-f9a6-4fdd-922b-5716fb730607" elementFormDefault="qualified">
    <xsd:import namespace="http://schemas.microsoft.com/office/2006/documentManagement/types"/>
    <xsd:import namespace="http://schemas.microsoft.com/office/infopath/2007/PartnerControls"/>
    <xsd:element name="Stranka" ma:index="8" nillable="true" ma:displayName="Stranka" ma:internalName="Stranka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79959-a764-4eb0-a72b-80c3bf93b9eb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0779959-a764-4eb0-a72b-80c3bf93b9eb">INFORMATIKA-274-166</_dlc_DocId>
    <_dlc_DocIdUrl xmlns="20779959-a764-4eb0-a72b-80c3bf93b9eb">
      <Url>http://intranet.in.si/sluzbe/tehpodrocje/_layouts/15/DocIdRedir.aspx?ID=INFORMATIKA-274-166</Url>
      <Description>INFORMATIKA-274-166</Description>
    </_dlc_DocIdUrl>
    <SharedWithUsers xmlns="20779959-a764-4eb0-a72b-80c3bf93b9eb">
      <UserInfo>
        <DisplayName>Marcel Križevnik</DisplayName>
        <AccountId>1564</AccountId>
        <AccountType/>
      </UserInfo>
    </SharedWithUsers>
    <Stranka xmlns="e79b237a-f9a6-4fdd-922b-5716fb730607" xsi:nil="true"/>
  </documentManagement>
</p:properties>
</file>

<file path=customXml/itemProps1.xml><?xml version="1.0" encoding="utf-8"?>
<ds:datastoreItem xmlns:ds="http://schemas.openxmlformats.org/officeDocument/2006/customXml" ds:itemID="{74276730-7F48-4369-A39C-2D7A38258E5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12F0E56E-377D-40AE-BF5C-08348DCD27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5E1B44-3A65-4148-99D3-34FB28183E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9b237a-f9a6-4fdd-922b-5716fb730607"/>
    <ds:schemaRef ds:uri="20779959-a764-4eb0-a72b-80c3bf93b9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000CEC83-E4F0-4BFF-AED4-3F9127776D8F}">
  <ds:schemaRefs>
    <ds:schemaRef ds:uri="http://schemas.microsoft.com/office/2006/metadata/properties"/>
    <ds:schemaRef ds:uri="http://schemas.microsoft.com/office/infopath/2007/PartnerControls"/>
    <ds:schemaRef ds:uri="20779959-a764-4eb0-a72b-80c3bf93b9eb"/>
    <ds:schemaRef ds:uri="e79b237a-f9a6-4fdd-922b-5716fb7306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Informatika_prezentacija_v1 (1)</Template>
  <TotalTime>0</TotalTime>
  <Words>424</Words>
  <Application>Microsoft Office PowerPoint</Application>
  <PresentationFormat>A4 Paper (210x297 mm)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Informatika_prezentacija_v2</vt:lpstr>
      <vt:lpstr>EVT (Enotna vstopna točka)</vt:lpstr>
      <vt:lpstr>EVT </vt:lpstr>
      <vt:lpstr>MenjavaDobaviteljService </vt:lpstr>
      <vt:lpstr>EVT - Evidenca zahtev</vt:lpstr>
      <vt:lpstr>EVT - Evidenca zahtev</vt:lpstr>
      <vt:lpstr>EVT - Evidenca sprememb</vt:lpstr>
      <vt:lpstr>ObracunskeMeritveService </vt:lpstr>
      <vt:lpstr>EvidencaSpremembService </vt:lpstr>
      <vt:lpstr>EVT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2019-08-20T12:14:07Z</dcterms:created>
  <dcterms:modified xsi:type="dcterms:W3CDTF">2021-02-19T09:09:48Z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7db55463-64a8-41d0-a811-94ab15d28fe3</vt:lpwstr>
  </property>
  <property fmtid="{D5CDD505-2E9C-101B-9397-08002B2CF9AE}" pid="3" name="ContentTypeId">
    <vt:lpwstr>0x0101003FF3286CB7350E4FA0661077A82CD9BF</vt:lpwstr>
  </property>
</Properties>
</file>