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69" r:id="rId4"/>
  </p:sldMasterIdLst>
  <p:notesMasterIdLst>
    <p:notesMasterId r:id="rId11"/>
  </p:notesMasterIdLst>
  <p:handoutMasterIdLst>
    <p:handoutMasterId r:id="rId12"/>
  </p:handoutMasterIdLst>
  <p:sldIdLst>
    <p:sldId id="263" r:id="rId5"/>
    <p:sldId id="271" r:id="rId6"/>
    <p:sldId id="272" r:id="rId7"/>
    <p:sldId id="270" r:id="rId8"/>
    <p:sldId id="267" r:id="rId9"/>
    <p:sldId id="273" r:id="rId10"/>
  </p:sldIdLst>
  <p:sldSz cx="12192000" cy="6858000"/>
  <p:notesSz cx="6858000" cy="9144000"/>
  <p:defaultTextStyle>
    <a:defPPr rtl="0">
      <a:defRPr lang="sl-SI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D6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rednji slog 2 – poudarek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099" autoAdjust="0"/>
  </p:normalViewPr>
  <p:slideViewPr>
    <p:cSldViewPr snapToGrid="0">
      <p:cViewPr varScale="1">
        <p:scale>
          <a:sx n="116" d="100"/>
          <a:sy n="116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388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>
            <a:extLst>
              <a:ext uri="{FF2B5EF4-FFF2-40B4-BE49-F238E27FC236}">
                <a16:creationId xmlns="" xmlns:a16="http://schemas.microsoft.com/office/drawing/2014/main" id="{B29619C3-963C-4CE9-BB03-70EF68611E1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značba mesta datuma 2">
            <a:extLst>
              <a:ext uri="{FF2B5EF4-FFF2-40B4-BE49-F238E27FC236}">
                <a16:creationId xmlns="" xmlns:a16="http://schemas.microsoft.com/office/drawing/2014/main" id="{290A1106-FBA9-4237-8BAA-AF805231E26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358EC3-D923-4FF4-A57C-535D320BF366}" type="datetimeFigureOut">
              <a:rPr lang="sl-SI" smtClean="0"/>
              <a:t>17.02.2021</a:t>
            </a:fld>
            <a:endParaRPr lang="sl-SI"/>
          </a:p>
        </p:txBody>
      </p:sp>
      <p:sp>
        <p:nvSpPr>
          <p:cNvPr id="4" name="Označba mesta noge 3">
            <a:extLst>
              <a:ext uri="{FF2B5EF4-FFF2-40B4-BE49-F238E27FC236}">
                <a16:creationId xmlns="" xmlns:a16="http://schemas.microsoft.com/office/drawing/2014/main" id="{66C87283-02BE-4031-87B6-E7FE4841BB2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značba mesta številke diapozitiva 4">
            <a:extLst>
              <a:ext uri="{FF2B5EF4-FFF2-40B4-BE49-F238E27FC236}">
                <a16:creationId xmlns="" xmlns:a16="http://schemas.microsoft.com/office/drawing/2014/main" id="{E274C2AD-DFCD-4B64-A7CC-D5D6681D67A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4E3AFA-97BE-4BAD-9EB4-8C99AEB4ABD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238987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 noProof="0"/>
          </a:p>
        </p:txBody>
      </p:sp>
      <p:sp>
        <p:nvSpPr>
          <p:cNvPr id="3" name="Označba mest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64880-EB3E-4F42-8AA4-83BA4D788512}" type="datetime1">
              <a:rPr lang="sl-SI" smtClean="0"/>
              <a:pPr/>
              <a:t>17.02.2021</a:t>
            </a:fld>
            <a:endParaRPr lang="sl-SI" dirty="0"/>
          </a:p>
        </p:txBody>
      </p:sp>
      <p:sp>
        <p:nvSpPr>
          <p:cNvPr id="4" name="Označba mest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 noProof="0"/>
          </a:p>
        </p:txBody>
      </p:sp>
      <p:sp>
        <p:nvSpPr>
          <p:cNvPr id="5" name="Označba mesta opomb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noProof="0" dirty="0"/>
              <a:t>Uredite sloge besedila matrice</a:t>
            </a:r>
          </a:p>
          <a:p>
            <a:pPr lvl="1"/>
            <a:r>
              <a:rPr lang="sl-SI" noProof="0" dirty="0"/>
              <a:t>Druga raven</a:t>
            </a:r>
          </a:p>
          <a:p>
            <a:pPr lvl="2"/>
            <a:r>
              <a:rPr lang="sl-SI" noProof="0" dirty="0"/>
              <a:t>Tretja raven</a:t>
            </a:r>
          </a:p>
          <a:p>
            <a:pPr lvl="3"/>
            <a:r>
              <a:rPr lang="sl-SI" noProof="0" dirty="0"/>
              <a:t>Četrta raven</a:t>
            </a:r>
          </a:p>
          <a:p>
            <a:pPr lvl="4"/>
            <a:r>
              <a:rPr lang="sl-SI" noProof="0" dirty="0"/>
              <a:t>Peta raven</a:t>
            </a:r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 noProof="0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ED24D7-61EF-47FA-85FE-535E8174D4FF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1167681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Slika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 cstate="email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Skupina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Pravokotnik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Prostoročno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Prostoročno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Pravokotnik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Prostoročno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Prostoročno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Prostoročno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Prostoročno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Prostoročno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Prostoročno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Prostoročno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Prostoročno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Prostoročno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Prostoročno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Prostoročno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Prostoročno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Prostoročno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Prostoročno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Prostoročno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Prostoročno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Prostoročno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Prostoročno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Prostoročno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Prostoročno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Prostoročno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Prostoročno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Prostoročno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Prostoročno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Pravokotnik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Prostoročno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Prostoročno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Prostoročno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Prostoročno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Prostoročno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Prostoročno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Prostoročno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Prostoročno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Prostoročno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Prostoročno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Prostoročno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Pravokotnik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Prostoročno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Prostoročno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Prostoročno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Prostoročno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Prostoročno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Prostoročno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Prostoročno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Prostoročno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Prostoročno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Prostoročno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Prostoročno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Prostoročno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Prostoročno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Naslov 1"/>
          <p:cNvSpPr>
            <a:spLocks noGrp="1"/>
          </p:cNvSpPr>
          <p:nvPr>
            <p:ph type="ctrTitle" hasCustomPrompt="1"/>
          </p:nvPr>
        </p:nvSpPr>
        <p:spPr>
          <a:xfrm>
            <a:off x="1876424" y="1122363"/>
            <a:ext cx="8791575" cy="2387600"/>
          </a:xfrm>
        </p:spPr>
        <p:txBody>
          <a:bodyPr rtlCol="0" anchor="b">
            <a:normAutofit/>
          </a:bodyPr>
          <a:lstStyle>
            <a:lvl1pPr algn="l">
              <a:defRPr sz="4800"/>
            </a:lvl1pPr>
          </a:lstStyle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 hasCustomPrompt="1"/>
          </p:nvPr>
        </p:nvSpPr>
        <p:spPr>
          <a:xfrm>
            <a:off x="1876424" y="3602038"/>
            <a:ext cx="8791575" cy="1655762"/>
          </a:xfrm>
        </p:spPr>
        <p:txBody>
          <a:bodyPr rtlCol="0"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sl-SI" noProof="0"/>
              <a:t>Kliknite, da uredite slog podnaslova matrice.</a:t>
            </a:r>
          </a:p>
        </p:txBody>
      </p:sp>
      <p:sp>
        <p:nvSpPr>
          <p:cNvPr id="4" name="Označba mesta za datum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 rtlCol="0"/>
          <a:lstStyle/>
          <a:p>
            <a:pPr rtl="0"/>
            <a:fld id="{38EF9F67-672A-445F-9B6E-D738D7E9F18F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6" name="Označba mesta za številko diapozitiva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3658416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ska slika z na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>
          <a:xfrm>
            <a:off x="1141410" y="4304664"/>
            <a:ext cx="9912355" cy="819355"/>
          </a:xfrm>
        </p:spPr>
        <p:txBody>
          <a:bodyPr rtlCol="0" anchor="b">
            <a:normAutofit/>
          </a:bodyPr>
          <a:lstStyle>
            <a:lvl1pPr>
              <a:defRPr sz="3200"/>
            </a:lvl1pPr>
          </a:lstStyle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Označba mesta za sliko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 rtl="0">
              <a:buNone/>
            </a:pPr>
            <a:r>
              <a:rPr lang="sl-SI" noProof="0"/>
              <a:t>Kliknite ikono, da dodate sliko</a:t>
            </a:r>
          </a:p>
        </p:txBody>
      </p:sp>
      <p:sp>
        <p:nvSpPr>
          <p:cNvPr id="4" name="Označba mesta za besedilo 3"/>
          <p:cNvSpPr>
            <a:spLocks noGrp="1"/>
          </p:cNvSpPr>
          <p:nvPr>
            <p:ph type="body" sz="half" idx="2" hasCustomPrompt="1"/>
          </p:nvPr>
        </p:nvSpPr>
        <p:spPr>
          <a:xfrm>
            <a:off x="1141364" y="5124020"/>
            <a:ext cx="9910859" cy="682472"/>
          </a:xfrm>
        </p:spPr>
        <p:txBody>
          <a:bodyPr rtlCol="0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5" name="Označba mesta za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91A64C9-8B18-4225-8E15-EEECC0601E24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6" name="Označba mesta za nogo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7" name="Označba mesta za številko diapoz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1129196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n na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>
          <a:xfrm>
            <a:off x="1141456" y="609600"/>
            <a:ext cx="9905955" cy="3429000"/>
          </a:xfrm>
        </p:spPr>
        <p:txBody>
          <a:bodyPr rtlCol="0" anchor="ctr">
            <a:normAutofit/>
          </a:bodyPr>
          <a:lstStyle>
            <a:lvl1pPr>
              <a:defRPr sz="3600"/>
            </a:lvl1pPr>
          </a:lstStyle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4" name="Označba mesta za besedilo 3"/>
          <p:cNvSpPr>
            <a:spLocks noGrp="1"/>
          </p:cNvSpPr>
          <p:nvPr>
            <p:ph type="body" sz="half" idx="2" hasCustomPrompt="1"/>
          </p:nvPr>
        </p:nvSpPr>
        <p:spPr>
          <a:xfrm>
            <a:off x="1141410" y="4419599"/>
            <a:ext cx="9904459" cy="1371599"/>
          </a:xfrm>
        </p:spPr>
        <p:txBody>
          <a:bodyPr rtlCol="0"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5" name="Označba mesta za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9C68E6D-C5A9-4687-80E0-0115998140F1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6" name="Označba mesta za nogo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7" name="Označba mesta za številko diapoz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21172563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z na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>
          <a:xfrm>
            <a:off x="1446212" y="609599"/>
            <a:ext cx="9302752" cy="2748429"/>
          </a:xfrm>
        </p:spPr>
        <p:txBody>
          <a:bodyPr rtlCol="0" anchor="ctr">
            <a:normAutofit/>
          </a:bodyPr>
          <a:lstStyle>
            <a:lvl1pPr>
              <a:defRPr sz="3600"/>
            </a:lvl1pPr>
          </a:lstStyle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12" name="Označba mesta za besedilo 3"/>
          <p:cNvSpPr>
            <a:spLocks noGrp="1"/>
          </p:cNvSpPr>
          <p:nvPr>
            <p:ph type="body" sz="half" idx="13" hasCustomPrompt="1"/>
          </p:nvPr>
        </p:nvSpPr>
        <p:spPr>
          <a:xfrm>
            <a:off x="1720644" y="3365557"/>
            <a:ext cx="8752299" cy="54896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4" name="Označba mesta za besedilo 3"/>
          <p:cNvSpPr>
            <a:spLocks noGrp="1"/>
          </p:cNvSpPr>
          <p:nvPr>
            <p:ph type="body" sz="half" idx="2" hasCustomPrompt="1"/>
          </p:nvPr>
        </p:nvSpPr>
        <p:spPr>
          <a:xfrm>
            <a:off x="1141411" y="4309919"/>
            <a:ext cx="9906002" cy="1489496"/>
          </a:xfrm>
        </p:spPr>
        <p:txBody>
          <a:bodyPr rtlCol="0"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5" name="Označba mesta za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49543D9-9E3F-42FE-8542-E15E85F10478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6" name="Označba mesta za nogo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7" name="Označba mesta za številko diapoz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  <p:sp>
        <p:nvSpPr>
          <p:cNvPr id="60" name="Polje z besedilom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sl-SI" sz="8000" noProof="0">
                <a:solidFill>
                  <a:schemeClr val="tx1"/>
                </a:solidFill>
                <a:effectLst/>
              </a:rPr>
              <a:t>»</a:t>
            </a:r>
          </a:p>
        </p:txBody>
      </p:sp>
      <p:sp>
        <p:nvSpPr>
          <p:cNvPr id="61" name="Polje z besedilom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sl-SI" sz="8000" noProof="0">
                <a:solidFill>
                  <a:schemeClr val="tx1"/>
                </a:solidFill>
                <a:effectLst/>
              </a:rPr>
              <a:t>«</a:t>
            </a:r>
          </a:p>
        </p:txBody>
      </p:sp>
    </p:spTree>
    <p:extLst>
      <p:ext uri="{BB962C8B-B14F-4D97-AF65-F5344CB8AC3E}">
        <p14:creationId xmlns:p14="http://schemas.microsoft.com/office/powerpoint/2010/main" val="2902241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z ime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>
          <a:xfrm>
            <a:off x="1141410" y="2134041"/>
            <a:ext cx="9906001" cy="2511835"/>
          </a:xfrm>
        </p:spPr>
        <p:txBody>
          <a:bodyPr rtlCol="0" anchor="b">
            <a:normAutofit/>
          </a:bodyPr>
          <a:lstStyle>
            <a:lvl1pPr>
              <a:defRPr sz="3600"/>
            </a:lvl1pPr>
          </a:lstStyle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4" name="Označba mesta za besedilo 3"/>
          <p:cNvSpPr>
            <a:spLocks noGrp="1"/>
          </p:cNvSpPr>
          <p:nvPr>
            <p:ph type="body" sz="half" idx="2" hasCustomPrompt="1"/>
          </p:nvPr>
        </p:nvSpPr>
        <p:spPr>
          <a:xfrm>
            <a:off x="1141364" y="4657655"/>
            <a:ext cx="9904505" cy="1140644"/>
          </a:xfrm>
        </p:spPr>
        <p:txBody>
          <a:bodyPr rtlCol="0"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5" name="Označba mesta za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2B4C5DD-ED79-491A-A0C1-399722D36CE6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6" name="Označba mesta za nogo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7" name="Označba mesta za številko diapoz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27473892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olp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slov 1"/>
          <p:cNvSpPr>
            <a:spLocks noGrp="1"/>
          </p:cNvSpPr>
          <p:nvPr>
            <p:ph type="title" hasCustomPrompt="1"/>
          </p:nvPr>
        </p:nvSpPr>
        <p:spPr>
          <a:xfrm>
            <a:off x="1141413" y="609600"/>
            <a:ext cx="9905998" cy="1905000"/>
          </a:xfrm>
        </p:spPr>
        <p:txBody>
          <a:bodyPr rtlCol="0"/>
          <a:lstStyle/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7" name="Označba mesta za besedilo 2"/>
          <p:cNvSpPr>
            <a:spLocks noGrp="1"/>
          </p:cNvSpPr>
          <p:nvPr>
            <p:ph type="body" idx="1" hasCustomPrompt="1"/>
          </p:nvPr>
        </p:nvSpPr>
        <p:spPr>
          <a:xfrm>
            <a:off x="1141410" y="2674463"/>
            <a:ext cx="3196899" cy="685800"/>
          </a:xfrm>
        </p:spPr>
        <p:txBody>
          <a:bodyPr rtlCol="0"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8" name="Označba mesta za besedilo 3"/>
          <p:cNvSpPr>
            <a:spLocks noGrp="1"/>
          </p:cNvSpPr>
          <p:nvPr>
            <p:ph type="body" sz="half" idx="15" hasCustomPrompt="1"/>
          </p:nvPr>
        </p:nvSpPr>
        <p:spPr>
          <a:xfrm>
            <a:off x="1127918" y="3360263"/>
            <a:ext cx="3208735" cy="2430936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9" name="Označba mesta za besedilo 4"/>
          <p:cNvSpPr>
            <a:spLocks noGrp="1"/>
          </p:cNvSpPr>
          <p:nvPr>
            <p:ph type="body" sz="quarter" idx="3" hasCustomPrompt="1"/>
          </p:nvPr>
        </p:nvSpPr>
        <p:spPr>
          <a:xfrm>
            <a:off x="4514766" y="2677635"/>
            <a:ext cx="3184385" cy="685800"/>
          </a:xfrm>
        </p:spPr>
        <p:txBody>
          <a:bodyPr rtlCol="0"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10" name="Označba mesta za besedilo 3"/>
          <p:cNvSpPr>
            <a:spLocks noGrp="1"/>
          </p:cNvSpPr>
          <p:nvPr>
            <p:ph type="body" sz="half" idx="16" hasCustomPrompt="1"/>
          </p:nvPr>
        </p:nvSpPr>
        <p:spPr>
          <a:xfrm>
            <a:off x="4504213" y="3363435"/>
            <a:ext cx="3195830" cy="2430936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11" name="Označba mesta za besedilo 4"/>
          <p:cNvSpPr>
            <a:spLocks noGrp="1"/>
          </p:cNvSpPr>
          <p:nvPr>
            <p:ph type="body" sz="quarter" idx="13" hasCustomPrompt="1"/>
          </p:nvPr>
        </p:nvSpPr>
        <p:spPr>
          <a:xfrm>
            <a:off x="7852442" y="2674463"/>
            <a:ext cx="3194968" cy="685800"/>
          </a:xfrm>
        </p:spPr>
        <p:txBody>
          <a:bodyPr rtlCol="0"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12" name="Označba mesta za besedilo 3"/>
          <p:cNvSpPr>
            <a:spLocks noGrp="1"/>
          </p:cNvSpPr>
          <p:nvPr>
            <p:ph type="body" sz="half" idx="17" hasCustomPrompt="1"/>
          </p:nvPr>
        </p:nvSpPr>
        <p:spPr>
          <a:xfrm>
            <a:off x="7852442" y="3360263"/>
            <a:ext cx="3194968" cy="2430936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3" name="Označba mesta za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9535358-62E2-4880-99BF-D1DDF8DE54ED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4" name="Označba mesta za nogo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5" name="Označba mesta za številko diapoz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42022440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olpci za sli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slov 1"/>
          <p:cNvSpPr>
            <a:spLocks noGrp="1"/>
          </p:cNvSpPr>
          <p:nvPr>
            <p:ph type="title" hasCustomPrompt="1"/>
          </p:nvPr>
        </p:nvSpPr>
        <p:spPr>
          <a:xfrm>
            <a:off x="1141411" y="609600"/>
            <a:ext cx="9905999" cy="1905000"/>
          </a:xfrm>
        </p:spPr>
        <p:txBody>
          <a:bodyPr rtlCol="0"/>
          <a:lstStyle/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19" name="Označba mesta za besedilo 2"/>
          <p:cNvSpPr>
            <a:spLocks noGrp="1"/>
          </p:cNvSpPr>
          <p:nvPr>
            <p:ph type="body" idx="1" hasCustomPrompt="1"/>
          </p:nvPr>
        </p:nvSpPr>
        <p:spPr>
          <a:xfrm>
            <a:off x="1141413" y="4404596"/>
            <a:ext cx="3195240" cy="576262"/>
          </a:xfrm>
        </p:spPr>
        <p:txBody>
          <a:bodyPr rtlCol="0"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20" name="Označba mesta za sliko 2"/>
          <p:cNvSpPr>
            <a:spLocks noGrp="1" noChangeAspect="1"/>
          </p:cNvSpPr>
          <p:nvPr>
            <p:ph type="pic" idx="15" hasCustomPrompt="1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 rtl="0">
              <a:buNone/>
            </a:pPr>
            <a:r>
              <a:rPr lang="sl-SI" noProof="0"/>
              <a:t>Kliknite ikono, da dodate sliko</a:t>
            </a:r>
          </a:p>
        </p:txBody>
      </p:sp>
      <p:sp>
        <p:nvSpPr>
          <p:cNvPr id="21" name="Označba mesta za besedilo 3"/>
          <p:cNvSpPr>
            <a:spLocks noGrp="1"/>
          </p:cNvSpPr>
          <p:nvPr>
            <p:ph type="body" sz="half" idx="18" hasCustomPrompt="1"/>
          </p:nvPr>
        </p:nvSpPr>
        <p:spPr>
          <a:xfrm>
            <a:off x="1141413" y="4980858"/>
            <a:ext cx="3195240" cy="817843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22" name="Označba mesta za besedilo 4"/>
          <p:cNvSpPr>
            <a:spLocks noGrp="1"/>
          </p:cNvSpPr>
          <p:nvPr>
            <p:ph type="body" sz="quarter" idx="3" hasCustomPrompt="1"/>
          </p:nvPr>
        </p:nvSpPr>
        <p:spPr>
          <a:xfrm>
            <a:off x="4489053" y="4404596"/>
            <a:ext cx="3200400" cy="576262"/>
          </a:xfrm>
        </p:spPr>
        <p:txBody>
          <a:bodyPr rtlCol="0"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23" name="Označba mesta za sliko 2"/>
          <p:cNvSpPr>
            <a:spLocks noGrp="1" noChangeAspect="1"/>
          </p:cNvSpPr>
          <p:nvPr>
            <p:ph type="pic" idx="21" hasCustomPrompt="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 rtl="0">
              <a:buNone/>
            </a:pPr>
            <a:r>
              <a:rPr lang="sl-SI" noProof="0"/>
              <a:t>Kliknite ikono, da dodate sliko</a:t>
            </a:r>
          </a:p>
        </p:txBody>
      </p:sp>
      <p:sp>
        <p:nvSpPr>
          <p:cNvPr id="24" name="Označba mesta za besedilo 3"/>
          <p:cNvSpPr>
            <a:spLocks noGrp="1"/>
          </p:cNvSpPr>
          <p:nvPr>
            <p:ph type="body" sz="half" idx="19" hasCustomPrompt="1"/>
          </p:nvPr>
        </p:nvSpPr>
        <p:spPr>
          <a:xfrm>
            <a:off x="4487593" y="4980857"/>
            <a:ext cx="3200400" cy="810342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25" name="Označba mesta za besedilo 4"/>
          <p:cNvSpPr>
            <a:spLocks noGrp="1"/>
          </p:cNvSpPr>
          <p:nvPr>
            <p:ph type="body" sz="quarter" idx="13" hasCustomPrompt="1"/>
          </p:nvPr>
        </p:nvSpPr>
        <p:spPr>
          <a:xfrm>
            <a:off x="7852567" y="4404595"/>
            <a:ext cx="3190741" cy="576262"/>
          </a:xfrm>
        </p:spPr>
        <p:txBody>
          <a:bodyPr rtlCol="0"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26" name="Označba mesta za sliko 2"/>
          <p:cNvSpPr>
            <a:spLocks noGrp="1" noChangeAspect="1"/>
          </p:cNvSpPr>
          <p:nvPr>
            <p:ph type="pic" idx="22" hasCustomPrompt="1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 rtl="0">
              <a:buNone/>
            </a:pPr>
            <a:r>
              <a:rPr lang="sl-SI" noProof="0"/>
              <a:t>Kliknite ikono, da dodate sliko</a:t>
            </a:r>
          </a:p>
        </p:txBody>
      </p:sp>
      <p:sp>
        <p:nvSpPr>
          <p:cNvPr id="27" name="Označba mesta za besedilo 3"/>
          <p:cNvSpPr>
            <a:spLocks noGrp="1"/>
          </p:cNvSpPr>
          <p:nvPr>
            <p:ph type="body" sz="half" idx="20" hasCustomPrompt="1"/>
          </p:nvPr>
        </p:nvSpPr>
        <p:spPr>
          <a:xfrm>
            <a:off x="7852442" y="4980854"/>
            <a:ext cx="3194968" cy="810345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3" name="Označba mesta za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1671975-32C5-40AD-99B3-7CC95CF5B873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4" name="Označba mesta za nogo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5" name="Označba mesta za številko diapoz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20145445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Označba mesta za navpično besedilo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 anchor="t"/>
          <a:lstStyle/>
          <a:p>
            <a:pPr lvl="0" rtl="0"/>
            <a:r>
              <a:rPr lang="sl-SI" noProof="0"/>
              <a:t>Uredite sloge besedila matrice</a:t>
            </a:r>
          </a:p>
          <a:p>
            <a:pPr lvl="1" rtl="0"/>
            <a:r>
              <a:rPr lang="sl-SI" noProof="0"/>
              <a:t>Druga raven</a:t>
            </a:r>
          </a:p>
          <a:p>
            <a:pPr lvl="2" rtl="0"/>
            <a:r>
              <a:rPr lang="sl-SI" noProof="0"/>
              <a:t>Tretja raven</a:t>
            </a:r>
          </a:p>
          <a:p>
            <a:pPr lvl="3" rtl="0"/>
            <a:r>
              <a:rPr lang="sl-SI" noProof="0"/>
              <a:t>Četrta raven</a:t>
            </a:r>
          </a:p>
          <a:p>
            <a:pPr lvl="4" rtl="0"/>
            <a:r>
              <a:rPr lang="sl-SI" noProof="0"/>
              <a:t>Peta raven</a:t>
            </a:r>
          </a:p>
        </p:txBody>
      </p:sp>
      <p:sp>
        <p:nvSpPr>
          <p:cNvPr id="4" name="Označba mesta za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DCB959E-4FD9-4074-BB35-E8AE6D285565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5" name="Označba mesta za nogo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6" name="Označba mesta za številko diapoz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15906166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en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en naslov 1"/>
          <p:cNvSpPr>
            <a:spLocks noGrp="1"/>
          </p:cNvSpPr>
          <p:nvPr>
            <p:ph type="title" orient="vert" hasCustomPrompt="1"/>
          </p:nvPr>
        </p:nvSpPr>
        <p:spPr>
          <a:xfrm>
            <a:off x="9042400" y="609599"/>
            <a:ext cx="2005011" cy="5181601"/>
          </a:xfrm>
        </p:spPr>
        <p:txBody>
          <a:bodyPr vert="eaVert" rtlCol="0"/>
          <a:lstStyle/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Označba mesta za navpično besedilo 2"/>
          <p:cNvSpPr>
            <a:spLocks noGrp="1"/>
          </p:cNvSpPr>
          <p:nvPr>
            <p:ph type="body" orient="vert" idx="1" hasCustomPrompt="1"/>
          </p:nvPr>
        </p:nvSpPr>
        <p:spPr>
          <a:xfrm>
            <a:off x="1141410" y="609599"/>
            <a:ext cx="7748590" cy="5181601"/>
          </a:xfrm>
        </p:spPr>
        <p:txBody>
          <a:bodyPr vert="eaVert" rtlCol="0"/>
          <a:lstStyle/>
          <a:p>
            <a:pPr lvl="0" rtl="0"/>
            <a:r>
              <a:rPr lang="sl-SI" noProof="0"/>
              <a:t>Uredite sloge besedila matrice</a:t>
            </a:r>
          </a:p>
          <a:p>
            <a:pPr lvl="1" rtl="0"/>
            <a:r>
              <a:rPr lang="sl-SI" noProof="0"/>
              <a:t>Druga raven</a:t>
            </a:r>
          </a:p>
          <a:p>
            <a:pPr lvl="2" rtl="0"/>
            <a:r>
              <a:rPr lang="sl-SI" noProof="0"/>
              <a:t>Tretja raven</a:t>
            </a:r>
          </a:p>
          <a:p>
            <a:pPr lvl="3" rtl="0"/>
            <a:r>
              <a:rPr lang="sl-SI" noProof="0"/>
              <a:t>Četrta raven</a:t>
            </a:r>
          </a:p>
          <a:p>
            <a:pPr lvl="4" rtl="0"/>
            <a:r>
              <a:rPr lang="sl-SI" noProof="0"/>
              <a:t>Peta raven</a:t>
            </a:r>
          </a:p>
        </p:txBody>
      </p:sp>
      <p:sp>
        <p:nvSpPr>
          <p:cNvPr id="4" name="Označba mesta za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8B5D8EF-7907-440D-9B25-3215F6C496B8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5" name="Označba mesta za nogo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6" name="Označba mesta za številko diapoz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1160474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Označba mesta za vsebino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sl-SI" noProof="0"/>
              <a:t>Uredite sloge besedila matrice</a:t>
            </a:r>
          </a:p>
          <a:p>
            <a:pPr lvl="1" rtl="0"/>
            <a:r>
              <a:rPr lang="sl-SI" noProof="0"/>
              <a:t>Druga raven</a:t>
            </a:r>
          </a:p>
          <a:p>
            <a:pPr lvl="2" rtl="0"/>
            <a:r>
              <a:rPr lang="sl-SI" noProof="0"/>
              <a:t>Tretja raven</a:t>
            </a:r>
          </a:p>
          <a:p>
            <a:pPr lvl="3" rtl="0"/>
            <a:r>
              <a:rPr lang="sl-SI" noProof="0"/>
              <a:t>Četrta raven</a:t>
            </a:r>
          </a:p>
          <a:p>
            <a:pPr lvl="4" rtl="0"/>
            <a:r>
              <a:rPr lang="sl-SI" noProof="0"/>
              <a:t>Peta raven</a:t>
            </a:r>
          </a:p>
        </p:txBody>
      </p:sp>
      <p:sp>
        <p:nvSpPr>
          <p:cNvPr id="4" name="Označba mesta za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52B761A-D931-4079-804E-A2AE4042A1CA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5" name="Označba mesta za nogo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6" name="Označba mesta za številko diapoz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1497360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>
          <a:xfrm>
            <a:off x="1141411" y="1419226"/>
            <a:ext cx="9906000" cy="2852737"/>
          </a:xfrm>
        </p:spPr>
        <p:txBody>
          <a:bodyPr rtlCol="0" anchor="b">
            <a:normAutofit/>
          </a:bodyPr>
          <a:lstStyle>
            <a:lvl1pPr>
              <a:defRPr sz="3600"/>
            </a:lvl1pPr>
          </a:lstStyle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Označba mesta za besedilo 2"/>
          <p:cNvSpPr>
            <a:spLocks noGrp="1"/>
          </p:cNvSpPr>
          <p:nvPr>
            <p:ph type="body" idx="1" hasCustomPrompt="1"/>
          </p:nvPr>
        </p:nvSpPr>
        <p:spPr>
          <a:xfrm>
            <a:off x="1141411" y="4424362"/>
            <a:ext cx="9906000" cy="1374776"/>
          </a:xfrm>
        </p:spPr>
        <p:txBody>
          <a:bodyPr rtlCol="0"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4" name="Označba mesta za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814AE70-F90A-413F-8FFD-A820290C887F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5" name="Označba mesta za nogo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6" name="Označba mesta za številko diapoz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1522801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Označba mesta za vsebino 2"/>
          <p:cNvSpPr>
            <a:spLocks noGrp="1"/>
          </p:cNvSpPr>
          <p:nvPr>
            <p:ph sz="half" idx="1" hasCustomPrompt="1"/>
          </p:nvPr>
        </p:nvSpPr>
        <p:spPr>
          <a:xfrm>
            <a:off x="1141410" y="2249486"/>
            <a:ext cx="4878389" cy="3541714"/>
          </a:xfrm>
        </p:spPr>
        <p:txBody>
          <a:bodyPr rtlCol="0"/>
          <a:lstStyle/>
          <a:p>
            <a:pPr lvl="0" rtl="0"/>
            <a:r>
              <a:rPr lang="sl-SI" noProof="0"/>
              <a:t>Uredite sloge besedila matrice</a:t>
            </a:r>
          </a:p>
          <a:p>
            <a:pPr lvl="1" rtl="0"/>
            <a:r>
              <a:rPr lang="sl-SI" noProof="0"/>
              <a:t>Druga raven</a:t>
            </a:r>
          </a:p>
          <a:p>
            <a:pPr lvl="2" rtl="0"/>
            <a:r>
              <a:rPr lang="sl-SI" noProof="0"/>
              <a:t>Tretja raven</a:t>
            </a:r>
          </a:p>
          <a:p>
            <a:pPr lvl="3" rtl="0"/>
            <a:r>
              <a:rPr lang="sl-SI" noProof="0"/>
              <a:t>Četrta raven</a:t>
            </a:r>
          </a:p>
          <a:p>
            <a:pPr lvl="4" rtl="0"/>
            <a:r>
              <a:rPr lang="sl-SI" noProof="0"/>
              <a:t>Peta raven</a:t>
            </a:r>
          </a:p>
        </p:txBody>
      </p:sp>
      <p:sp>
        <p:nvSpPr>
          <p:cNvPr id="4" name="Označba mesta za vsebino 3"/>
          <p:cNvSpPr>
            <a:spLocks noGrp="1"/>
          </p:cNvSpPr>
          <p:nvPr>
            <p:ph sz="half" idx="2" hasCustomPrompt="1"/>
          </p:nvPr>
        </p:nvSpPr>
        <p:spPr>
          <a:xfrm>
            <a:off x="6172200" y="2249486"/>
            <a:ext cx="4875211" cy="3541714"/>
          </a:xfrm>
        </p:spPr>
        <p:txBody>
          <a:bodyPr rtlCol="0"/>
          <a:lstStyle/>
          <a:p>
            <a:pPr lvl="0" rtl="0"/>
            <a:r>
              <a:rPr lang="sl-SI" noProof="0"/>
              <a:t>Uredite sloge besedila matrice</a:t>
            </a:r>
          </a:p>
          <a:p>
            <a:pPr lvl="1" rtl="0"/>
            <a:r>
              <a:rPr lang="sl-SI" noProof="0"/>
              <a:t>Druga raven</a:t>
            </a:r>
          </a:p>
          <a:p>
            <a:pPr lvl="2" rtl="0"/>
            <a:r>
              <a:rPr lang="sl-SI" noProof="0"/>
              <a:t>Tretja raven</a:t>
            </a:r>
          </a:p>
          <a:p>
            <a:pPr lvl="3" rtl="0"/>
            <a:r>
              <a:rPr lang="sl-SI" noProof="0"/>
              <a:t>Četrta raven</a:t>
            </a:r>
          </a:p>
          <a:p>
            <a:pPr lvl="4" rtl="0"/>
            <a:r>
              <a:rPr lang="sl-SI" noProof="0"/>
              <a:t>Peta raven</a:t>
            </a:r>
          </a:p>
        </p:txBody>
      </p:sp>
      <p:sp>
        <p:nvSpPr>
          <p:cNvPr id="5" name="Označba mesta za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2A202CA-C0ED-41F5-9DBC-746522E989C0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6" name="Označba mesta za nogo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7" name="Označba mesta za številko diapoz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1214335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>
          <a:xfrm>
            <a:off x="1141411" y="619126"/>
            <a:ext cx="9906000" cy="1477961"/>
          </a:xfrm>
        </p:spPr>
        <p:txBody>
          <a:bodyPr rtlCol="0"/>
          <a:lstStyle/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Označba mesta za besedilo 2"/>
          <p:cNvSpPr>
            <a:spLocks noGrp="1"/>
          </p:cNvSpPr>
          <p:nvPr>
            <p:ph type="body" idx="1" hasCustomPrompt="1"/>
          </p:nvPr>
        </p:nvSpPr>
        <p:spPr>
          <a:xfrm>
            <a:off x="1370019" y="2249486"/>
            <a:ext cx="4649783" cy="823912"/>
          </a:xfrm>
        </p:spPr>
        <p:txBody>
          <a:bodyPr rtlCol="0"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4" name="Označba mesta za vsebino 3"/>
          <p:cNvSpPr>
            <a:spLocks noGrp="1"/>
          </p:cNvSpPr>
          <p:nvPr>
            <p:ph sz="half" idx="2" hasCustomPrompt="1"/>
          </p:nvPr>
        </p:nvSpPr>
        <p:spPr>
          <a:xfrm>
            <a:off x="1141410" y="3073397"/>
            <a:ext cx="4878391" cy="2717801"/>
          </a:xfrm>
        </p:spPr>
        <p:txBody>
          <a:bodyPr rtlCol="0"/>
          <a:lstStyle/>
          <a:p>
            <a:pPr lvl="0" rtl="0"/>
            <a:r>
              <a:rPr lang="sl-SI" noProof="0"/>
              <a:t>Uredite sloge besedila matrice</a:t>
            </a:r>
          </a:p>
          <a:p>
            <a:pPr lvl="1" rtl="0"/>
            <a:r>
              <a:rPr lang="sl-SI" noProof="0"/>
              <a:t>Druga raven</a:t>
            </a:r>
          </a:p>
          <a:p>
            <a:pPr lvl="2" rtl="0"/>
            <a:r>
              <a:rPr lang="sl-SI" noProof="0"/>
              <a:t>Tretja raven</a:t>
            </a:r>
          </a:p>
          <a:p>
            <a:pPr lvl="3" rtl="0"/>
            <a:r>
              <a:rPr lang="sl-SI" noProof="0"/>
              <a:t>Četrta raven</a:t>
            </a:r>
          </a:p>
          <a:p>
            <a:pPr lvl="4" rtl="0"/>
            <a:r>
              <a:rPr lang="sl-SI" noProof="0"/>
              <a:t>Peta raven</a:t>
            </a:r>
          </a:p>
        </p:txBody>
      </p:sp>
      <p:sp>
        <p:nvSpPr>
          <p:cNvPr id="5" name="Označba mesta za besedilo 4"/>
          <p:cNvSpPr>
            <a:spLocks noGrp="1"/>
          </p:cNvSpPr>
          <p:nvPr>
            <p:ph type="body" sz="quarter" idx="3" hasCustomPrompt="1"/>
          </p:nvPr>
        </p:nvSpPr>
        <p:spPr>
          <a:xfrm>
            <a:off x="6400808" y="2249485"/>
            <a:ext cx="4646602" cy="823912"/>
          </a:xfrm>
        </p:spPr>
        <p:txBody>
          <a:bodyPr rtlCol="0"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6" name="Označba mesta za vsebino 5"/>
          <p:cNvSpPr>
            <a:spLocks noGrp="1"/>
          </p:cNvSpPr>
          <p:nvPr>
            <p:ph sz="quarter" idx="4" hasCustomPrompt="1"/>
          </p:nvPr>
        </p:nvSpPr>
        <p:spPr>
          <a:xfrm>
            <a:off x="6172200" y="3073397"/>
            <a:ext cx="4875210" cy="2717801"/>
          </a:xfrm>
        </p:spPr>
        <p:txBody>
          <a:bodyPr rtlCol="0"/>
          <a:lstStyle/>
          <a:p>
            <a:pPr lvl="0" rtl="0"/>
            <a:r>
              <a:rPr lang="sl-SI" noProof="0"/>
              <a:t>Uredite sloge besedila matrice</a:t>
            </a:r>
          </a:p>
          <a:p>
            <a:pPr lvl="1" rtl="0"/>
            <a:r>
              <a:rPr lang="sl-SI" noProof="0"/>
              <a:t>Druga raven</a:t>
            </a:r>
          </a:p>
          <a:p>
            <a:pPr lvl="2" rtl="0"/>
            <a:r>
              <a:rPr lang="sl-SI" noProof="0"/>
              <a:t>Tretja raven</a:t>
            </a:r>
          </a:p>
          <a:p>
            <a:pPr lvl="3" rtl="0"/>
            <a:r>
              <a:rPr lang="sl-SI" noProof="0"/>
              <a:t>Četrta raven</a:t>
            </a:r>
          </a:p>
          <a:p>
            <a:pPr lvl="4" rtl="0"/>
            <a:r>
              <a:rPr lang="sl-SI" noProof="0"/>
              <a:t>Peta raven</a:t>
            </a:r>
          </a:p>
        </p:txBody>
      </p:sp>
      <p:sp>
        <p:nvSpPr>
          <p:cNvPr id="7" name="Označba mesta za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932DC1D-1EBE-448D-AE1E-FB999BB9EB95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8" name="Označba mesta za nogo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9" name="Označba mesta za številko diapoz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846593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Označba mesta za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94B0187-E3F2-4553-BBA7-85C8825C8914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4" name="Označba mesta za nogo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5" name="Označba mesta za številko diapoz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1876122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za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8A9D7FA-33D0-4A7C-876E-7CC7F7FDFCEF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3" name="Označba mesta za nogo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4" name="Označba mesta za številko diapoz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1996950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Vsebina z naslo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>
          <a:xfrm>
            <a:off x="1146705" y="609601"/>
            <a:ext cx="3856037" cy="1639884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Označba mesta za vsebino 2"/>
          <p:cNvSpPr>
            <a:spLocks noGrp="1"/>
          </p:cNvSpPr>
          <p:nvPr>
            <p:ph idx="1" hasCustomPrompt="1"/>
          </p:nvPr>
        </p:nvSpPr>
        <p:spPr>
          <a:xfrm>
            <a:off x="5156200" y="592666"/>
            <a:ext cx="5891209" cy="5198534"/>
          </a:xfrm>
        </p:spPr>
        <p:txBody>
          <a:bodyPr rtlCol="0" anchor="ctr"/>
          <a:lstStyle/>
          <a:p>
            <a:pPr lvl="0" rtl="0"/>
            <a:r>
              <a:rPr lang="sl-SI" noProof="0"/>
              <a:t>Uredite sloge besedila matrice</a:t>
            </a:r>
          </a:p>
          <a:p>
            <a:pPr lvl="1" rtl="0"/>
            <a:r>
              <a:rPr lang="sl-SI" noProof="0"/>
              <a:t>Druga raven</a:t>
            </a:r>
          </a:p>
          <a:p>
            <a:pPr lvl="2" rtl="0"/>
            <a:r>
              <a:rPr lang="sl-SI" noProof="0"/>
              <a:t>Tretja raven</a:t>
            </a:r>
          </a:p>
          <a:p>
            <a:pPr lvl="3" rtl="0"/>
            <a:r>
              <a:rPr lang="sl-SI" noProof="0"/>
              <a:t>Četrta raven</a:t>
            </a:r>
          </a:p>
          <a:p>
            <a:pPr lvl="4" rtl="0"/>
            <a:r>
              <a:rPr lang="sl-SI" noProof="0"/>
              <a:t>Peta raven</a:t>
            </a:r>
          </a:p>
        </p:txBody>
      </p:sp>
      <p:sp>
        <p:nvSpPr>
          <p:cNvPr id="4" name="Označba mesta za besedilo 3"/>
          <p:cNvSpPr>
            <a:spLocks noGrp="1"/>
          </p:cNvSpPr>
          <p:nvPr>
            <p:ph type="body" sz="half" idx="2" hasCustomPrompt="1"/>
          </p:nvPr>
        </p:nvSpPr>
        <p:spPr>
          <a:xfrm>
            <a:off x="1146705" y="2249486"/>
            <a:ext cx="3856037" cy="3541714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5" name="Označba mesta za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60D7901-1599-4771-B66C-986FF95B03DF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6" name="Označba mesta za nogo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7" name="Označba mesta za številko diapoz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2061360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z na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>
          <a:xfrm>
            <a:off x="1141413" y="609600"/>
            <a:ext cx="5934508" cy="1639886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Označba mesta za sliko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sl-SI" noProof="0"/>
              <a:t>Kliknite ikono, da dodate sliko</a:t>
            </a:r>
          </a:p>
        </p:txBody>
      </p:sp>
      <p:sp>
        <p:nvSpPr>
          <p:cNvPr id="4" name="Označba mesta za besedilo 3"/>
          <p:cNvSpPr>
            <a:spLocks noGrp="1"/>
          </p:cNvSpPr>
          <p:nvPr>
            <p:ph type="body" sz="half" idx="2" hasCustomPrompt="1"/>
          </p:nvPr>
        </p:nvSpPr>
        <p:spPr>
          <a:xfrm>
            <a:off x="1141410" y="2249486"/>
            <a:ext cx="5934511" cy="3541714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5" name="Označba mesta za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6CD6C58-F74A-4FD0-A48D-3A4A58B70F93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6" name="Označba mesta za nogo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7" name="Označba mesta za številko diapoz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1109866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ka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Skupina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Skupina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Pravokotnik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Prostoročno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Prostoročno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Prostoročno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Prostoročno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Prostoročno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Prostoročno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Prostoročno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Prostoročno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Prostoročno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Prostoročno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Vrstica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Prostoročno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Prostoročno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Prostoročno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Prostoročno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Pravokotnik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Prostoročno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Prostoročno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Prostoročno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Prostoročno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Prostoročno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Prostoročno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Prostoročno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Prostoročno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Prostoročno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Prostoročno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Skupina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Prostoročno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Prostoročno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Prostoročno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Prostoročno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Prostoročno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Prostoročno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Prostoročno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Prostoročno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Prostoročno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Pravokotnik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Označba mesta za naslov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endParaRPr lang="sl-SI" noProof="0"/>
          </a:p>
        </p:txBody>
      </p:sp>
      <p:sp>
        <p:nvSpPr>
          <p:cNvPr id="3" name="Označba mesta za besedilo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sl-SI" noProof="0"/>
              <a:t>Uredite sloge besedila matrice</a:t>
            </a:r>
          </a:p>
          <a:p>
            <a:pPr lvl="1" rtl="0"/>
            <a:r>
              <a:rPr lang="sl-SI" noProof="0"/>
              <a:t>Druga raven</a:t>
            </a:r>
          </a:p>
          <a:p>
            <a:pPr lvl="2" rtl="0"/>
            <a:r>
              <a:rPr lang="sl-SI" noProof="0"/>
              <a:t>Tretja raven</a:t>
            </a:r>
          </a:p>
          <a:p>
            <a:pPr lvl="3" rtl="0"/>
            <a:r>
              <a:rPr lang="sl-SI" noProof="0"/>
              <a:t>Četrta raven</a:t>
            </a:r>
          </a:p>
          <a:p>
            <a:pPr lvl="4" rtl="0"/>
            <a:r>
              <a:rPr lang="sl-SI" noProof="0"/>
              <a:t>Peta raven</a:t>
            </a:r>
          </a:p>
        </p:txBody>
      </p:sp>
      <p:sp>
        <p:nvSpPr>
          <p:cNvPr id="4" name="Označba mesta za datum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7AEE48DA-38A1-44D3-8B40-08C43B7D97F4}" type="datetime1">
              <a:rPr lang="sl-SI" noProof="0" smtClean="0"/>
              <a:t>17.02.2021</a:t>
            </a:fld>
            <a:endParaRPr lang="sl-SI" noProof="0" dirty="0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sl-SI" noProof="0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D22F896-40B5-4ADD-8801-0D06FADFA095}" type="slidenum">
              <a:rPr lang="sl-SI" noProof="0" smtClean="0"/>
              <a:pPr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31918522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ma"/><Relationship Id="rId1" Type="http://schemas.microsoft.com/office/2007/relationships/media" Target="../media/media2.wma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ma"/><Relationship Id="rId1" Type="http://schemas.microsoft.com/office/2007/relationships/media" Target="../media/media3.wma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ma"/><Relationship Id="rId1" Type="http://schemas.microsoft.com/office/2007/relationships/media" Target="../media/media4.wma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wma"/><Relationship Id="rId1" Type="http://schemas.microsoft.com/office/2007/relationships/media" Target="../media/media5.wma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342135" y="1035735"/>
            <a:ext cx="9675270" cy="1478570"/>
          </a:xfrm>
        </p:spPr>
        <p:txBody>
          <a:bodyPr>
            <a:normAutofit/>
          </a:bodyPr>
          <a:lstStyle/>
          <a:p>
            <a:pPr algn="ctr"/>
            <a:r>
              <a:rPr lang="sl-SI" b="1" dirty="0" smtClean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ZAVAROVANJE </a:t>
            </a:r>
            <a:r>
              <a:rPr lang="sl-SI" b="1" dirty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OBVEZNOSTI DOBAVITELJA</a:t>
            </a:r>
          </a:p>
        </p:txBody>
      </p:sp>
      <p:pic>
        <p:nvPicPr>
          <p:cNvPr id="4" name="Označba mesta vsebine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604" y="2045382"/>
            <a:ext cx="6344426" cy="4089408"/>
          </a:xfr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4506" y="4336466"/>
            <a:ext cx="3293371" cy="1798324"/>
          </a:xfrm>
          <a:prstGeom prst="rect">
            <a:avLst/>
          </a:prstGeom>
        </p:spPr>
      </p:pic>
      <p:pic>
        <p:nvPicPr>
          <p:cNvPr id="6" name="Posnet zvok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711070" y="595801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343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8000">
        <p:fade/>
      </p:transition>
    </mc:Choice>
    <mc:Fallback xmlns="">
      <p:transition spd="med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dirty="0" smtClean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NAVODILA ZA ZAVAROVANJE OBVEZNOSTI DOBAVITELJA</a:t>
            </a:r>
            <a:endParaRPr lang="sl-SI" dirty="0">
              <a:solidFill>
                <a:srgbClr val="8BD6F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sz="2000" dirty="0" smtClean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Priloga 6 – SONDSEE </a:t>
            </a:r>
          </a:p>
          <a:p>
            <a:r>
              <a:rPr lang="sl-SI" sz="2000" dirty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Višina zavarovane terjatve - </a:t>
            </a:r>
            <a:r>
              <a:rPr lang="sl-SI" sz="2000" dirty="0" smtClean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2/12 </a:t>
            </a:r>
            <a:r>
              <a:rPr lang="sl-SI" sz="2000" dirty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vrednosti, izračunane iz razpoložljivih obračunanih količin omrežnine in prispevkov v preteklih 12 mesecih in cene za omrežnino in prispevke, veljavne v mesecu, za katerega se določi višina </a:t>
            </a:r>
            <a:r>
              <a:rPr lang="sl-SI" sz="2000" dirty="0" smtClean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zavarovanja</a:t>
            </a:r>
          </a:p>
          <a:p>
            <a:r>
              <a:rPr lang="sl-SI" sz="2000" dirty="0" smtClean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Razvrstitev v bonitetni razred- deleži zavarovanj</a:t>
            </a:r>
            <a:endParaRPr lang="sl-SI" sz="2000" dirty="0">
              <a:solidFill>
                <a:srgbClr val="8BD6F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l-SI" sz="2000" dirty="0" smtClean="0">
              <a:solidFill>
                <a:srgbClr val="8BD6F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l-SI" sz="2000" dirty="0" smtClean="0">
              <a:solidFill>
                <a:srgbClr val="8BD6F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l-SI" sz="2000" dirty="0">
              <a:solidFill>
                <a:srgbClr val="8BD6F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l-SI" dirty="0"/>
          </a:p>
        </p:txBody>
      </p:sp>
      <p:pic>
        <p:nvPicPr>
          <p:cNvPr id="7" name="Posnet zvok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01362" y="579120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406603"/>
      </p:ext>
    </p:extLst>
  </p:cSld>
  <p:clrMapOvr>
    <a:masterClrMapping/>
  </p:clrMapOvr>
  <p:transition advClick="0" advTm="72000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dirty="0" smtClean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Bonitetni razredi</a:t>
            </a:r>
            <a:endParaRPr lang="sl-SI" dirty="0">
              <a:solidFill>
                <a:srgbClr val="8BD6F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sz="2000" dirty="0" smtClean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A, B, C in D </a:t>
            </a:r>
          </a:p>
          <a:p>
            <a:r>
              <a:rPr lang="sl-SI" sz="2000" dirty="0" smtClean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Finančni kazalniki</a:t>
            </a:r>
          </a:p>
          <a:p>
            <a:r>
              <a:rPr lang="sl-SI" sz="2000" dirty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mio € celotnega kapitala</a:t>
            </a:r>
          </a:p>
          <a:p>
            <a:r>
              <a:rPr lang="sl-SI" sz="2000" dirty="0" smtClean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Mesečno preverjanje (redno plačevanje obveznosti, morebitno unovčevanje zavarovanj, davčni dolžnik ali ne predlagatelj REK obrazcev)</a:t>
            </a:r>
          </a:p>
          <a:p>
            <a:endParaRPr lang="sl-SI" sz="2000" dirty="0" smtClean="0">
              <a:solidFill>
                <a:srgbClr val="8BD6F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l-SI" sz="2000" dirty="0">
              <a:solidFill>
                <a:srgbClr val="8BD6F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l-SI" sz="2000" dirty="0" smtClean="0">
              <a:solidFill>
                <a:srgbClr val="8BD6F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l-SI" sz="2000" dirty="0" smtClean="0">
              <a:solidFill>
                <a:srgbClr val="8BD6F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l-SI" sz="2000" dirty="0">
              <a:solidFill>
                <a:srgbClr val="8BD6F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l-SI" dirty="0"/>
          </a:p>
        </p:txBody>
      </p:sp>
      <p:pic>
        <p:nvPicPr>
          <p:cNvPr id="8" name="Posnet zvok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31812" y="56388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018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5000"/>
    </mc:Choice>
    <mc:Fallback xmlns="">
      <p:transition spd="slow" advClick="0" advTm="5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41413" y="618517"/>
            <a:ext cx="9905998" cy="1682555"/>
          </a:xfrm>
        </p:spPr>
        <p:txBody>
          <a:bodyPr>
            <a:noAutofit/>
          </a:bodyPr>
          <a:lstStyle/>
          <a:p>
            <a:pPr algn="ctr"/>
            <a:r>
              <a:rPr lang="sl-SI" dirty="0" smtClean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Tabela </a:t>
            </a:r>
            <a:r>
              <a:rPr lang="sl-SI" dirty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deležev zavarovanj glede na bonitetne </a:t>
            </a:r>
            <a:r>
              <a:rPr lang="sl-SI" dirty="0" smtClean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razrede </a:t>
            </a:r>
            <a:br>
              <a:rPr lang="sl-SI" dirty="0" smtClean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l-SI" dirty="0" smtClean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 1.3.2021 do 31.12.2021</a:t>
            </a:r>
            <a:endParaRPr lang="sl-SI" dirty="0">
              <a:solidFill>
                <a:srgbClr val="8BD6F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Označba mesta vsebine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4458118"/>
              </p:ext>
            </p:extLst>
          </p:nvPr>
        </p:nvGraphicFramePr>
        <p:xfrm>
          <a:off x="1818752" y="2893927"/>
          <a:ext cx="8480809" cy="22910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02533"/>
                <a:gridCol w="2440496"/>
                <a:gridCol w="3137780"/>
              </a:tblGrid>
              <a:tr h="757115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l-SI" sz="1600" dirty="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Bonitetni razred</a:t>
                      </a:r>
                      <a:endParaRPr lang="sl-SI" sz="1600" dirty="0">
                        <a:solidFill>
                          <a:srgbClr val="8BD6F7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l-SI" sz="1600" dirty="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Delež primarnega zavarovanja</a:t>
                      </a:r>
                      <a:endParaRPr lang="sl-SI" sz="1600" dirty="0">
                        <a:solidFill>
                          <a:srgbClr val="8BD6F7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l-SI" sz="1600" dirty="0" smtClean="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Delež</a:t>
                      </a:r>
                      <a:r>
                        <a:rPr lang="sl-SI" sz="1600" baseline="0" dirty="0" smtClean="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sl-SI" sz="1600" dirty="0" smtClean="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dopolnilnega </a:t>
                      </a:r>
                      <a:r>
                        <a:rPr lang="sl-SI" sz="1600" dirty="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zavarovanja</a:t>
                      </a:r>
                      <a:endParaRPr lang="sl-SI" sz="1600" dirty="0">
                        <a:solidFill>
                          <a:srgbClr val="8BD6F7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8557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l-SI" sz="1600" dirty="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– najnižje tveganje</a:t>
                      </a:r>
                      <a:endParaRPr lang="sl-SI" sz="1600" dirty="0">
                        <a:solidFill>
                          <a:srgbClr val="8BD6F7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600" kern="1200" dirty="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60 %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600" kern="120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40 %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8557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l-SI" sz="160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– nizko tveganje</a:t>
                      </a:r>
                      <a:endParaRPr lang="sl-SI" sz="1600">
                        <a:solidFill>
                          <a:srgbClr val="8BD6F7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600" kern="120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70 %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600" kern="120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30 %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8238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l-SI" sz="160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 – srednje tveganje</a:t>
                      </a:r>
                      <a:endParaRPr lang="sl-SI" sz="1600">
                        <a:solidFill>
                          <a:srgbClr val="8BD6F7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600" kern="120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80 %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600" kern="120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20 %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8557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l-SI" sz="1600" dirty="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 – visoko tveganje</a:t>
                      </a:r>
                      <a:endParaRPr lang="sl-SI" sz="1600" dirty="0">
                        <a:solidFill>
                          <a:srgbClr val="8BD6F7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600" kern="120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100 %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l-SI" sz="1600" kern="1200" dirty="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/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6" name="Posnet zvok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91979" y="589211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360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9050"/>
    </mc:Choice>
    <mc:Fallback>
      <p:transition spd="slow" advClick="0" advTm="390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sl-SI" dirty="0" smtClean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Tabela </a:t>
            </a:r>
            <a:r>
              <a:rPr lang="sl-SI" dirty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deležev zavarovanj glede na bonitetne </a:t>
            </a:r>
            <a:r>
              <a:rPr lang="sl-SI" dirty="0" smtClean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razrede </a:t>
            </a:r>
            <a:br>
              <a:rPr lang="sl-SI" dirty="0" smtClean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l-SI" dirty="0" smtClean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 1.1.2022 dalje</a:t>
            </a:r>
            <a:endParaRPr lang="sl-SI" dirty="0">
              <a:solidFill>
                <a:srgbClr val="8BD6F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Označba mesta vsebine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7151991"/>
              </p:ext>
            </p:extLst>
          </p:nvPr>
        </p:nvGraphicFramePr>
        <p:xfrm>
          <a:off x="1818752" y="2893927"/>
          <a:ext cx="8480809" cy="22910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02533"/>
                <a:gridCol w="2440496"/>
                <a:gridCol w="3137780"/>
              </a:tblGrid>
              <a:tr h="757115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l-SI" sz="1600" dirty="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Bonitetni razred</a:t>
                      </a:r>
                      <a:endParaRPr lang="sl-SI" sz="1600" dirty="0">
                        <a:solidFill>
                          <a:srgbClr val="8BD6F7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l-SI" sz="1600" dirty="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Delež primarnega zavarovanja</a:t>
                      </a:r>
                      <a:endParaRPr lang="sl-SI" sz="1600" dirty="0">
                        <a:solidFill>
                          <a:srgbClr val="8BD6F7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l-SI" sz="1600" dirty="0" smtClean="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Delež</a:t>
                      </a:r>
                      <a:r>
                        <a:rPr lang="sl-SI" sz="1600" baseline="0" dirty="0" smtClean="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sl-SI" sz="1600" dirty="0" smtClean="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dopolnilnega </a:t>
                      </a:r>
                      <a:r>
                        <a:rPr lang="sl-SI" sz="1600" dirty="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zavarovanja</a:t>
                      </a:r>
                      <a:endParaRPr lang="sl-SI" sz="1600" dirty="0">
                        <a:solidFill>
                          <a:srgbClr val="8BD6F7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8557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l-SI" sz="1600" dirty="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– najnižje tveganje</a:t>
                      </a:r>
                      <a:endParaRPr lang="sl-SI" sz="1600" dirty="0">
                        <a:solidFill>
                          <a:srgbClr val="8BD6F7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l-SI" sz="1600" dirty="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40 %</a:t>
                      </a:r>
                      <a:endParaRPr lang="sl-SI" sz="1600" dirty="0">
                        <a:solidFill>
                          <a:srgbClr val="8BD6F7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l-SI" sz="1600" dirty="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60 %</a:t>
                      </a:r>
                      <a:endParaRPr lang="sl-SI" sz="1600" dirty="0">
                        <a:solidFill>
                          <a:srgbClr val="8BD6F7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8557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l-SI" sz="160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– nizko tveganje</a:t>
                      </a:r>
                      <a:endParaRPr lang="sl-SI" sz="1600">
                        <a:solidFill>
                          <a:srgbClr val="8BD6F7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l-SI" sz="1600" dirty="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50 %</a:t>
                      </a:r>
                      <a:endParaRPr lang="sl-SI" sz="1600" dirty="0">
                        <a:solidFill>
                          <a:srgbClr val="8BD6F7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l-SI" sz="1600" dirty="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50 %</a:t>
                      </a:r>
                      <a:endParaRPr lang="sl-SI" sz="1600" dirty="0">
                        <a:solidFill>
                          <a:srgbClr val="8BD6F7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8238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l-SI" sz="160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 – srednje tveganje</a:t>
                      </a:r>
                      <a:endParaRPr lang="sl-SI" sz="1600">
                        <a:solidFill>
                          <a:srgbClr val="8BD6F7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l-SI" sz="1600" dirty="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75 % </a:t>
                      </a:r>
                      <a:endParaRPr lang="sl-SI" sz="1600" dirty="0">
                        <a:solidFill>
                          <a:srgbClr val="8BD6F7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l-SI" sz="1600" dirty="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25 %</a:t>
                      </a:r>
                      <a:endParaRPr lang="sl-SI" sz="1600" dirty="0">
                        <a:solidFill>
                          <a:srgbClr val="8BD6F7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8557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l-SI" sz="1600" dirty="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 – visoko tveganje</a:t>
                      </a:r>
                      <a:endParaRPr lang="sl-SI" sz="1600" dirty="0">
                        <a:solidFill>
                          <a:srgbClr val="8BD6F7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l-SI" sz="160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100 %</a:t>
                      </a:r>
                      <a:endParaRPr lang="sl-SI" sz="1600">
                        <a:solidFill>
                          <a:srgbClr val="8BD6F7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sl-SI" sz="1600" dirty="0">
                          <a:solidFill>
                            <a:srgbClr val="8BD6F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endParaRPr lang="sl-SI" sz="1600" dirty="0">
                        <a:solidFill>
                          <a:srgbClr val="8BD6F7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BD6F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3" name="Posnet zvok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57881" y="575207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194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1530"/>
    </mc:Choice>
    <mc:Fallback xmlns="">
      <p:transition spd="slow" advClick="0" advTm="115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V primeru dodatnih vprašanj smo vam na voljo preko elektronskega naslova:</a:t>
            </a:r>
          </a:p>
          <a:p>
            <a:endParaRPr lang="sl-SI" dirty="0"/>
          </a:p>
          <a:p>
            <a:pPr marL="0" indent="0" algn="ctr">
              <a:buNone/>
            </a:pPr>
            <a:r>
              <a:rPr lang="sl-SI" dirty="0" smtClean="0"/>
              <a:t>patricija.jancic@sodo.si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7857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zje">
  <a:themeElements>
    <a:clrScheme name="Circuit">
      <a:dk1>
        <a:sysClr val="windowText" lastClr="000000"/>
      </a:dk1>
      <a:lt1>
        <a:sysClr val="window" lastClr="FFFFFF"/>
      </a:lt1>
      <a:dk2>
        <a:srgbClr val="252C36"/>
      </a:dk2>
      <a:lt2>
        <a:srgbClr val="7C96A3"/>
      </a:lt2>
      <a:accent1>
        <a:srgbClr val="4FD093"/>
      </a:accent1>
      <a:accent2>
        <a:srgbClr val="54BCDF"/>
      </a:accent2>
      <a:accent3>
        <a:srgbClr val="A262D0"/>
      </a:accent3>
      <a:accent4>
        <a:srgbClr val="D7537B"/>
      </a:accent4>
      <a:accent5>
        <a:srgbClr val="E78045"/>
      </a:accent5>
      <a:accent6>
        <a:srgbClr val="84C350"/>
      </a:accent6>
      <a:hlink>
        <a:srgbClr val="22FFFF"/>
      </a:hlink>
      <a:folHlink>
        <a:srgbClr val="9BF3FD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545AAC2-3D9B-47D1-B22C-F3D1B3D4DE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3E9F5BB-97DB-4160-B47A-8FCEBC4F46E5}">
  <ds:schemaRefs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dcmitype/"/>
    <ds:schemaRef ds:uri="71af3243-3dd4-4a8d-8c0d-dd76da1f02a5"/>
    <ds:schemaRef ds:uri="http://schemas.microsoft.com/office/infopath/2007/PartnerControls"/>
    <ds:schemaRef ds:uri="16c05727-aa75-4e4a-9b5f-8a80a1165891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35D4F14-B0CC-4BD5-A6F5-6EB7AE97AF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Načrt s sodobno podobo tokokroga</Template>
  <TotalTime>0</TotalTime>
  <Words>194</Words>
  <Application>Microsoft Office PowerPoint</Application>
  <PresentationFormat>Širokozaslonsko</PresentationFormat>
  <Paragraphs>51</Paragraphs>
  <Slides>6</Slides>
  <Notes>0</Notes>
  <HiddenSlides>0</HiddenSlides>
  <MMClips>5</MMClips>
  <ScaleCrop>false</ScaleCrop>
  <HeadingPairs>
    <vt:vector size="6" baseType="variant">
      <vt:variant>
        <vt:lpstr>Uporabljene pisave</vt:lpstr>
      </vt:variant>
      <vt:variant>
        <vt:i4>5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6</vt:i4>
      </vt:variant>
    </vt:vector>
  </HeadingPairs>
  <TitlesOfParts>
    <vt:vector size="12" baseType="lpstr">
      <vt:lpstr>Arial</vt:lpstr>
      <vt:lpstr>Calibri</vt:lpstr>
      <vt:lpstr>Times New Roman</vt:lpstr>
      <vt:lpstr>Trebuchet MS</vt:lpstr>
      <vt:lpstr>Tw Cen MT</vt:lpstr>
      <vt:lpstr>Vezje</vt:lpstr>
      <vt:lpstr>ZAVAROVANJE OBVEZNOSTI DOBAVITELJA</vt:lpstr>
      <vt:lpstr>NAVODILA ZA ZAVAROVANJE OBVEZNOSTI DOBAVITELJA</vt:lpstr>
      <vt:lpstr>Bonitetni razredi</vt:lpstr>
      <vt:lpstr>Tabela deležev zavarovanj glede na bonitetne razrede  od 1.3.2021 do 31.12.2021</vt:lpstr>
      <vt:lpstr>Tabela deležev zavarovanj glede na bonitetne razrede  od 1.1.2022 dalje</vt:lpstr>
      <vt:lpstr>PowerPointova predstavitev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2021-02-10T11:45:57Z</dcterms:created>
  <dcterms:modified xsi:type="dcterms:W3CDTF">2021-02-17T14:37:15Z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